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5"/>
  </p:notesMasterIdLst>
  <p:sldIdLst>
    <p:sldId id="277" r:id="rId6"/>
    <p:sldId id="284" r:id="rId7"/>
    <p:sldId id="292" r:id="rId8"/>
    <p:sldId id="1348" r:id="rId9"/>
    <p:sldId id="1354" r:id="rId10"/>
    <p:sldId id="1346" r:id="rId11"/>
    <p:sldId id="1355" r:id="rId12"/>
    <p:sldId id="1356" r:id="rId13"/>
    <p:sldId id="1586" r:id="rId14"/>
    <p:sldId id="1358" r:id="rId15"/>
    <p:sldId id="1359" r:id="rId16"/>
    <p:sldId id="293" r:id="rId17"/>
    <p:sldId id="1360" r:id="rId18"/>
    <p:sldId id="1361" r:id="rId19"/>
    <p:sldId id="1587" r:id="rId20"/>
    <p:sldId id="1350" r:id="rId21"/>
    <p:sldId id="1351" r:id="rId22"/>
    <p:sldId id="1362"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AA9F"/>
    <a:srgbClr val="C950B6"/>
    <a:srgbClr val="D472C4"/>
    <a:srgbClr val="EDDB59"/>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794EF-A652-40C7-A302-CB78C345E00F}" v="182" dt="2024-04-14T16:22:37.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7625"/>
  </p:normalViewPr>
  <p:slideViewPr>
    <p:cSldViewPr snapToGrid="0" snapToObjects="1">
      <p:cViewPr>
        <p:scale>
          <a:sx n="50" d="100"/>
          <a:sy n="50" d="100"/>
        </p:scale>
        <p:origin x="2352" y="1476"/>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 Zhang" userId="S::rzhang@wmo.int::5db6996c-7f4f-48d0-9d22-b57886f5d1a0" providerId="AD" clId="Web-{88D16870-107F-5C20-647B-5F12E60F62EE}"/>
    <pc:docChg chg="addSld delSld">
      <pc:chgData name="Ran Zhang" userId="S::rzhang@wmo.int::5db6996c-7f4f-48d0-9d22-b57886f5d1a0" providerId="AD" clId="Web-{88D16870-107F-5C20-647B-5F12E60F62EE}" dt="2024-02-29T17:42:29.360" v="8"/>
      <pc:docMkLst>
        <pc:docMk/>
      </pc:docMkLst>
      <pc:sldChg chg="add">
        <pc:chgData name="Ran Zhang" userId="S::rzhang@wmo.int::5db6996c-7f4f-48d0-9d22-b57886f5d1a0" providerId="AD" clId="Web-{88D16870-107F-5C20-647B-5F12E60F62EE}" dt="2024-02-29T17:42:24.031" v="6"/>
        <pc:sldMkLst>
          <pc:docMk/>
          <pc:sldMk cId="3984033265" sldId="265"/>
        </pc:sldMkLst>
      </pc:sldChg>
      <pc:sldChg chg="del">
        <pc:chgData name="Ran Zhang" userId="S::rzhang@wmo.int::5db6996c-7f4f-48d0-9d22-b57886f5d1a0" providerId="AD" clId="Web-{88D16870-107F-5C20-647B-5F12E60F62EE}" dt="2024-02-29T17:42:29.360" v="8"/>
        <pc:sldMkLst>
          <pc:docMk/>
          <pc:sldMk cId="133913700" sldId="266"/>
        </pc:sldMkLst>
      </pc:sldChg>
      <pc:sldChg chg="del">
        <pc:chgData name="Ran Zhang" userId="S::rzhang@wmo.int::5db6996c-7f4f-48d0-9d22-b57886f5d1a0" providerId="AD" clId="Web-{88D16870-107F-5C20-647B-5F12E60F62EE}" dt="2024-02-29T17:42:14.859" v="5"/>
        <pc:sldMkLst>
          <pc:docMk/>
          <pc:sldMk cId="1605359038" sldId="267"/>
        </pc:sldMkLst>
      </pc:sldChg>
      <pc:sldChg chg="add">
        <pc:chgData name="Ran Zhang" userId="S::rzhang@wmo.int::5db6996c-7f4f-48d0-9d22-b57886f5d1a0" providerId="AD" clId="Web-{88D16870-107F-5C20-647B-5F12E60F62EE}" dt="2024-02-29T17:41:57.249" v="2"/>
        <pc:sldMkLst>
          <pc:docMk/>
          <pc:sldMk cId="1782598935" sldId="268"/>
        </pc:sldMkLst>
      </pc:sldChg>
      <pc:sldChg chg="add">
        <pc:chgData name="Ran Zhang" userId="S::rzhang@wmo.int::5db6996c-7f4f-48d0-9d22-b57886f5d1a0" providerId="AD" clId="Web-{88D16870-107F-5C20-647B-5F12E60F62EE}" dt="2024-02-29T17:41:44.718" v="0"/>
        <pc:sldMkLst>
          <pc:docMk/>
          <pc:sldMk cId="3534502772" sldId="269"/>
        </pc:sldMkLst>
      </pc:sldChg>
      <pc:sldChg chg="del">
        <pc:chgData name="Ran Zhang" userId="S::rzhang@wmo.int::5db6996c-7f4f-48d0-9d22-b57886f5d1a0" providerId="AD" clId="Web-{88D16870-107F-5C20-647B-5F12E60F62EE}" dt="2024-02-29T17:41:47.452" v="1"/>
        <pc:sldMkLst>
          <pc:docMk/>
          <pc:sldMk cId="1366503452" sldId="270"/>
        </pc:sldMkLst>
      </pc:sldChg>
      <pc:sldChg chg="del">
        <pc:chgData name="Ran Zhang" userId="S::rzhang@wmo.int::5db6996c-7f4f-48d0-9d22-b57886f5d1a0" providerId="AD" clId="Web-{88D16870-107F-5C20-647B-5F12E60F62EE}" dt="2024-02-29T17:41:59.859" v="3"/>
        <pc:sldMkLst>
          <pc:docMk/>
          <pc:sldMk cId="1457567236" sldId="282"/>
        </pc:sldMkLst>
      </pc:sldChg>
      <pc:sldChg chg="add del">
        <pc:chgData name="Ran Zhang" userId="S::rzhang@wmo.int::5db6996c-7f4f-48d0-9d22-b57886f5d1a0" providerId="AD" clId="Web-{88D16870-107F-5C20-647B-5F12E60F62EE}" dt="2024-02-29T17:42:26.469" v="7"/>
        <pc:sldMkLst>
          <pc:docMk/>
          <pc:sldMk cId="4106795463" sldId="284"/>
        </pc:sldMkLst>
      </pc:sldChg>
    </pc:docChg>
  </pc:docChgLst>
  <pc:docChgLst>
    <pc:chgData name="Jitsuko Hasegawa" userId="fb5eb5eb-0f40-42e5-bda0-480cc2098078" providerId="ADAL" clId="{6DD3DCAF-F79B-4724-817A-2CF246D21644}"/>
    <pc:docChg chg="modSld">
      <pc:chgData name="Jitsuko Hasegawa" userId="fb5eb5eb-0f40-42e5-bda0-480cc2098078" providerId="ADAL" clId="{6DD3DCAF-F79B-4724-817A-2CF246D21644}" dt="2024-04-04T16:46:02.801" v="76" actId="14100"/>
      <pc:docMkLst>
        <pc:docMk/>
      </pc:docMkLst>
      <pc:sldChg chg="modSp mod">
        <pc:chgData name="Jitsuko Hasegawa" userId="fb5eb5eb-0f40-42e5-bda0-480cc2098078" providerId="ADAL" clId="{6DD3DCAF-F79B-4724-817A-2CF246D21644}" dt="2024-04-04T16:37:40.252" v="0" actId="113"/>
        <pc:sldMkLst>
          <pc:docMk/>
          <pc:sldMk cId="3407749329" sldId="1358"/>
        </pc:sldMkLst>
        <pc:spChg chg="mod">
          <ac:chgData name="Jitsuko Hasegawa" userId="fb5eb5eb-0f40-42e5-bda0-480cc2098078" providerId="ADAL" clId="{6DD3DCAF-F79B-4724-817A-2CF246D21644}" dt="2024-04-04T16:37:40.252" v="0" actId="113"/>
          <ac:spMkLst>
            <pc:docMk/>
            <pc:sldMk cId="3407749329" sldId="1358"/>
            <ac:spMk id="2" creationId="{8E87DD21-56B5-0B97-0397-8B76A9BAA973}"/>
          </ac:spMkLst>
        </pc:spChg>
      </pc:sldChg>
      <pc:sldChg chg="modSp mod">
        <pc:chgData name="Jitsuko Hasegawa" userId="fb5eb5eb-0f40-42e5-bda0-480cc2098078" providerId="ADAL" clId="{6DD3DCAF-F79B-4724-817A-2CF246D21644}" dt="2024-04-04T16:46:02.801" v="76" actId="14100"/>
        <pc:sldMkLst>
          <pc:docMk/>
          <pc:sldMk cId="1186841391" sldId="1586"/>
        </pc:sldMkLst>
        <pc:spChg chg="mod">
          <ac:chgData name="Jitsuko Hasegawa" userId="fb5eb5eb-0f40-42e5-bda0-480cc2098078" providerId="ADAL" clId="{6DD3DCAF-F79B-4724-817A-2CF246D21644}" dt="2024-04-04T16:46:02.801" v="76" actId="14100"/>
          <ac:spMkLst>
            <pc:docMk/>
            <pc:sldMk cId="1186841391" sldId="1586"/>
            <ac:spMk id="2" creationId="{4880B946-C571-3969-03E0-0FABFC52E33B}"/>
          </ac:spMkLst>
        </pc:spChg>
      </pc:sldChg>
    </pc:docChg>
  </pc:docChgLst>
  <pc:docChgLst>
    <pc:chgData name="Jitsuko Hasegawa" userId="fb5eb5eb-0f40-42e5-bda0-480cc2098078" providerId="ADAL" clId="{03F794EF-A652-40C7-A302-CB78C345E00F}"/>
    <pc:docChg chg="undo redo custSel delSld modSld">
      <pc:chgData name="Jitsuko Hasegawa" userId="fb5eb5eb-0f40-42e5-bda0-480cc2098078" providerId="ADAL" clId="{03F794EF-A652-40C7-A302-CB78C345E00F}" dt="2024-04-15T06:06:49.326" v="2736" actId="1076"/>
      <pc:docMkLst>
        <pc:docMk/>
      </pc:docMkLst>
      <pc:sldChg chg="modSp mod">
        <pc:chgData name="Jitsuko Hasegawa" userId="fb5eb5eb-0f40-42e5-bda0-480cc2098078" providerId="ADAL" clId="{03F794EF-A652-40C7-A302-CB78C345E00F}" dt="2024-04-13T14:36:15.275" v="22" actId="1036"/>
        <pc:sldMkLst>
          <pc:docMk/>
          <pc:sldMk cId="1088218460" sldId="277"/>
        </pc:sldMkLst>
        <pc:spChg chg="mod">
          <ac:chgData name="Jitsuko Hasegawa" userId="fb5eb5eb-0f40-42e5-bda0-480cc2098078" providerId="ADAL" clId="{03F794EF-A652-40C7-A302-CB78C345E00F}" dt="2024-04-13T14:36:15.275" v="22" actId="1036"/>
          <ac:spMkLst>
            <pc:docMk/>
            <pc:sldMk cId="1088218460" sldId="277"/>
            <ac:spMk id="6" creationId="{C8461C19-E495-4638-9078-AC28B05A0BE5}"/>
          </ac:spMkLst>
        </pc:spChg>
      </pc:sldChg>
      <pc:sldChg chg="del">
        <pc:chgData name="Jitsuko Hasegawa" userId="fb5eb5eb-0f40-42e5-bda0-480cc2098078" providerId="ADAL" clId="{03F794EF-A652-40C7-A302-CB78C345E00F}" dt="2024-04-13T14:37:24.578" v="28" actId="47"/>
        <pc:sldMkLst>
          <pc:docMk/>
          <pc:sldMk cId="710296674" sldId="280"/>
        </pc:sldMkLst>
      </pc:sldChg>
      <pc:sldChg chg="delSp modSp mod">
        <pc:chgData name="Jitsuko Hasegawa" userId="fb5eb5eb-0f40-42e5-bda0-480cc2098078" providerId="ADAL" clId="{03F794EF-A652-40C7-A302-CB78C345E00F}" dt="2024-04-15T06:06:49.326" v="2736" actId="1076"/>
        <pc:sldMkLst>
          <pc:docMk/>
          <pc:sldMk cId="2160635429" sldId="284"/>
        </pc:sldMkLst>
        <pc:spChg chg="mod">
          <ac:chgData name="Jitsuko Hasegawa" userId="fb5eb5eb-0f40-42e5-bda0-480cc2098078" providerId="ADAL" clId="{03F794EF-A652-40C7-A302-CB78C345E00F}" dt="2024-04-15T06:06:49.326" v="2736" actId="1076"/>
          <ac:spMkLst>
            <pc:docMk/>
            <pc:sldMk cId="2160635429" sldId="284"/>
            <ac:spMk id="3" creationId="{BAD84F13-C100-1B34-217A-704EB82E3E7C}"/>
          </ac:spMkLst>
        </pc:spChg>
        <pc:spChg chg="del">
          <ac:chgData name="Jitsuko Hasegawa" userId="fb5eb5eb-0f40-42e5-bda0-480cc2098078" providerId="ADAL" clId="{03F794EF-A652-40C7-A302-CB78C345E00F}" dt="2024-04-13T14:36:38.004" v="26" actId="478"/>
          <ac:spMkLst>
            <pc:docMk/>
            <pc:sldMk cId="2160635429" sldId="284"/>
            <ac:spMk id="9" creationId="{681B7954-23DF-410A-87D3-42DB3FF53AB6}"/>
          </ac:spMkLst>
        </pc:spChg>
        <pc:spChg chg="del">
          <ac:chgData name="Jitsuko Hasegawa" userId="fb5eb5eb-0f40-42e5-bda0-480cc2098078" providerId="ADAL" clId="{03F794EF-A652-40C7-A302-CB78C345E00F}" dt="2024-04-13T14:36:38.004" v="26" actId="478"/>
          <ac:spMkLst>
            <pc:docMk/>
            <pc:sldMk cId="2160635429" sldId="284"/>
            <ac:spMk id="11" creationId="{4AF06DC5-82BE-690A-2D8E-D9D8010792D4}"/>
          </ac:spMkLst>
        </pc:spChg>
        <pc:picChg chg="del">
          <ac:chgData name="Jitsuko Hasegawa" userId="fb5eb5eb-0f40-42e5-bda0-480cc2098078" providerId="ADAL" clId="{03F794EF-A652-40C7-A302-CB78C345E00F}" dt="2024-04-13T14:36:38.004" v="26" actId="478"/>
          <ac:picMkLst>
            <pc:docMk/>
            <pc:sldMk cId="2160635429" sldId="284"/>
            <ac:picMk id="13" creationId="{88DF5FA0-3FF7-C673-4D9B-E87DE019E8D9}"/>
          </ac:picMkLst>
        </pc:picChg>
      </pc:sldChg>
      <pc:sldChg chg="del">
        <pc:chgData name="Jitsuko Hasegawa" userId="fb5eb5eb-0f40-42e5-bda0-480cc2098078" providerId="ADAL" clId="{03F794EF-A652-40C7-A302-CB78C345E00F}" dt="2024-04-13T14:37:00.018" v="27" actId="47"/>
        <pc:sldMkLst>
          <pc:docMk/>
          <pc:sldMk cId="343485558" sldId="285"/>
        </pc:sldMkLst>
      </pc:sldChg>
      <pc:sldChg chg="del">
        <pc:chgData name="Jitsuko Hasegawa" userId="fb5eb5eb-0f40-42e5-bda0-480cc2098078" providerId="ADAL" clId="{03F794EF-A652-40C7-A302-CB78C345E00F}" dt="2024-04-13T14:37:00.018" v="27" actId="47"/>
        <pc:sldMkLst>
          <pc:docMk/>
          <pc:sldMk cId="3029648548" sldId="288"/>
        </pc:sldMkLst>
      </pc:sldChg>
      <pc:sldChg chg="del">
        <pc:chgData name="Jitsuko Hasegawa" userId="fb5eb5eb-0f40-42e5-bda0-480cc2098078" providerId="ADAL" clId="{03F794EF-A652-40C7-A302-CB78C345E00F}" dt="2024-04-13T14:37:00.018" v="27" actId="47"/>
        <pc:sldMkLst>
          <pc:docMk/>
          <pc:sldMk cId="715057476" sldId="289"/>
        </pc:sldMkLst>
      </pc:sldChg>
      <pc:sldChg chg="del">
        <pc:chgData name="Jitsuko Hasegawa" userId="fb5eb5eb-0f40-42e5-bda0-480cc2098078" providerId="ADAL" clId="{03F794EF-A652-40C7-A302-CB78C345E00F}" dt="2024-04-13T14:37:00.018" v="27" actId="47"/>
        <pc:sldMkLst>
          <pc:docMk/>
          <pc:sldMk cId="992256660" sldId="290"/>
        </pc:sldMkLst>
      </pc:sldChg>
      <pc:sldChg chg="del">
        <pc:chgData name="Jitsuko Hasegawa" userId="fb5eb5eb-0f40-42e5-bda0-480cc2098078" providerId="ADAL" clId="{03F794EF-A652-40C7-A302-CB78C345E00F}" dt="2024-04-13T14:37:00.018" v="27" actId="47"/>
        <pc:sldMkLst>
          <pc:docMk/>
          <pc:sldMk cId="3425862155" sldId="291"/>
        </pc:sldMkLst>
      </pc:sldChg>
      <pc:sldChg chg="modSp mod">
        <pc:chgData name="Jitsuko Hasegawa" userId="fb5eb5eb-0f40-42e5-bda0-480cc2098078" providerId="ADAL" clId="{03F794EF-A652-40C7-A302-CB78C345E00F}" dt="2024-04-14T08:26:32.141" v="455" actId="6549"/>
        <pc:sldMkLst>
          <pc:docMk/>
          <pc:sldMk cId="1460851035" sldId="292"/>
        </pc:sldMkLst>
        <pc:spChg chg="mod">
          <ac:chgData name="Jitsuko Hasegawa" userId="fb5eb5eb-0f40-42e5-bda0-480cc2098078" providerId="ADAL" clId="{03F794EF-A652-40C7-A302-CB78C345E00F}" dt="2024-04-14T08:26:26.549" v="448" actId="20577"/>
          <ac:spMkLst>
            <pc:docMk/>
            <pc:sldMk cId="1460851035" sldId="292"/>
            <ac:spMk id="5" creationId="{47C33F45-D55E-44B4-E6DF-B3168D8571C9}"/>
          </ac:spMkLst>
        </pc:spChg>
        <pc:spChg chg="mod">
          <ac:chgData name="Jitsuko Hasegawa" userId="fb5eb5eb-0f40-42e5-bda0-480cc2098078" providerId="ADAL" clId="{03F794EF-A652-40C7-A302-CB78C345E00F}" dt="2024-04-14T08:26:32.141" v="455" actId="6549"/>
          <ac:spMkLst>
            <pc:docMk/>
            <pc:sldMk cId="1460851035" sldId="292"/>
            <ac:spMk id="6" creationId="{C82A2680-8980-374E-A5E8-0DF8347D0DBF}"/>
          </ac:spMkLst>
        </pc:spChg>
      </pc:sldChg>
      <pc:sldChg chg="modSp mod">
        <pc:chgData name="Jitsuko Hasegawa" userId="fb5eb5eb-0f40-42e5-bda0-480cc2098078" providerId="ADAL" clId="{03F794EF-A652-40C7-A302-CB78C345E00F}" dt="2024-04-14T08:25:29.328" v="427" actId="113"/>
        <pc:sldMkLst>
          <pc:docMk/>
          <pc:sldMk cId="503688143" sldId="293"/>
        </pc:sldMkLst>
        <pc:spChg chg="mod">
          <ac:chgData name="Jitsuko Hasegawa" userId="fb5eb5eb-0f40-42e5-bda0-480cc2098078" providerId="ADAL" clId="{03F794EF-A652-40C7-A302-CB78C345E00F}" dt="2024-04-14T08:25:29.328" v="427" actId="113"/>
          <ac:spMkLst>
            <pc:docMk/>
            <pc:sldMk cId="503688143" sldId="293"/>
            <ac:spMk id="3" creationId="{8DD2E2B1-1583-6B0A-F689-BD759E777794}"/>
          </ac:spMkLst>
        </pc:spChg>
      </pc:sldChg>
      <pc:sldChg chg="del">
        <pc:chgData name="Jitsuko Hasegawa" userId="fb5eb5eb-0f40-42e5-bda0-480cc2098078" providerId="ADAL" clId="{03F794EF-A652-40C7-A302-CB78C345E00F}" dt="2024-04-13T14:37:00.018" v="27" actId="47"/>
        <pc:sldMkLst>
          <pc:docMk/>
          <pc:sldMk cId="1845113326" sldId="294"/>
        </pc:sldMkLst>
      </pc:sldChg>
      <pc:sldChg chg="del">
        <pc:chgData name="Jitsuko Hasegawa" userId="fb5eb5eb-0f40-42e5-bda0-480cc2098078" providerId="ADAL" clId="{03F794EF-A652-40C7-A302-CB78C345E00F}" dt="2024-04-13T14:37:00.018" v="27" actId="47"/>
        <pc:sldMkLst>
          <pc:docMk/>
          <pc:sldMk cId="4155209088" sldId="295"/>
        </pc:sldMkLst>
      </pc:sldChg>
      <pc:sldChg chg="del">
        <pc:chgData name="Jitsuko Hasegawa" userId="fb5eb5eb-0f40-42e5-bda0-480cc2098078" providerId="ADAL" clId="{03F794EF-A652-40C7-A302-CB78C345E00F}" dt="2024-04-13T14:37:00.018" v="27" actId="47"/>
        <pc:sldMkLst>
          <pc:docMk/>
          <pc:sldMk cId="1574635237" sldId="296"/>
        </pc:sldMkLst>
      </pc:sldChg>
      <pc:sldChg chg="del">
        <pc:chgData name="Jitsuko Hasegawa" userId="fb5eb5eb-0f40-42e5-bda0-480cc2098078" providerId="ADAL" clId="{03F794EF-A652-40C7-A302-CB78C345E00F}" dt="2024-04-13T14:37:00.018" v="27" actId="47"/>
        <pc:sldMkLst>
          <pc:docMk/>
          <pc:sldMk cId="2734950038" sldId="297"/>
        </pc:sldMkLst>
      </pc:sldChg>
      <pc:sldChg chg="modSp mod">
        <pc:chgData name="Jitsuko Hasegawa" userId="fb5eb5eb-0f40-42e5-bda0-480cc2098078" providerId="ADAL" clId="{03F794EF-A652-40C7-A302-CB78C345E00F}" dt="2024-04-14T22:05:50.423" v="2171" actId="20577"/>
        <pc:sldMkLst>
          <pc:docMk/>
          <pc:sldMk cId="1996398480" sldId="1348"/>
        </pc:sldMkLst>
        <pc:spChg chg="mod">
          <ac:chgData name="Jitsuko Hasegawa" userId="fb5eb5eb-0f40-42e5-bda0-480cc2098078" providerId="ADAL" clId="{03F794EF-A652-40C7-A302-CB78C345E00F}" dt="2024-04-14T22:05:50.423" v="2171" actId="20577"/>
          <ac:spMkLst>
            <pc:docMk/>
            <pc:sldMk cId="1996398480" sldId="1348"/>
            <ac:spMk id="5" creationId="{47C33F45-D55E-44B4-E6DF-B3168D8571C9}"/>
          </ac:spMkLst>
        </pc:spChg>
      </pc:sldChg>
      <pc:sldChg chg="del">
        <pc:chgData name="Jitsuko Hasegawa" userId="fb5eb5eb-0f40-42e5-bda0-480cc2098078" providerId="ADAL" clId="{03F794EF-A652-40C7-A302-CB78C345E00F}" dt="2024-04-13T14:37:00.018" v="27" actId="47"/>
        <pc:sldMkLst>
          <pc:docMk/>
          <pc:sldMk cId="1419100833" sldId="1352"/>
        </pc:sldMkLst>
      </pc:sldChg>
      <pc:sldChg chg="del">
        <pc:chgData name="Jitsuko Hasegawa" userId="fb5eb5eb-0f40-42e5-bda0-480cc2098078" providerId="ADAL" clId="{03F794EF-A652-40C7-A302-CB78C345E00F}" dt="2024-04-13T14:37:00.018" v="27" actId="47"/>
        <pc:sldMkLst>
          <pc:docMk/>
          <pc:sldMk cId="544057071" sldId="1353"/>
        </pc:sldMkLst>
      </pc:sldChg>
      <pc:sldChg chg="modSp mod">
        <pc:chgData name="Jitsuko Hasegawa" userId="fb5eb5eb-0f40-42e5-bda0-480cc2098078" providerId="ADAL" clId="{03F794EF-A652-40C7-A302-CB78C345E00F}" dt="2024-04-14T22:06:15.692" v="2228" actId="20577"/>
        <pc:sldMkLst>
          <pc:docMk/>
          <pc:sldMk cId="895335015" sldId="1354"/>
        </pc:sldMkLst>
        <pc:spChg chg="mod">
          <ac:chgData name="Jitsuko Hasegawa" userId="fb5eb5eb-0f40-42e5-bda0-480cc2098078" providerId="ADAL" clId="{03F794EF-A652-40C7-A302-CB78C345E00F}" dt="2024-04-14T22:06:15.692" v="2228" actId="20577"/>
          <ac:spMkLst>
            <pc:docMk/>
            <pc:sldMk cId="895335015" sldId="1354"/>
            <ac:spMk id="5" creationId="{47C33F45-D55E-44B4-E6DF-B3168D8571C9}"/>
          </ac:spMkLst>
        </pc:spChg>
      </pc:sldChg>
      <pc:sldChg chg="modSp mod">
        <pc:chgData name="Jitsuko Hasegawa" userId="fb5eb5eb-0f40-42e5-bda0-480cc2098078" providerId="ADAL" clId="{03F794EF-A652-40C7-A302-CB78C345E00F}" dt="2024-04-15T06:05:21.874" v="2646" actId="20577"/>
        <pc:sldMkLst>
          <pc:docMk/>
          <pc:sldMk cId="1731110067" sldId="1356"/>
        </pc:sldMkLst>
        <pc:spChg chg="mod">
          <ac:chgData name="Jitsuko Hasegawa" userId="fb5eb5eb-0f40-42e5-bda0-480cc2098078" providerId="ADAL" clId="{03F794EF-A652-40C7-A302-CB78C345E00F}" dt="2024-04-15T06:05:21.874" v="2646" actId="20577"/>
          <ac:spMkLst>
            <pc:docMk/>
            <pc:sldMk cId="1731110067" sldId="1356"/>
            <ac:spMk id="5" creationId="{47C33F45-D55E-44B4-E6DF-B3168D8571C9}"/>
          </ac:spMkLst>
        </pc:spChg>
      </pc:sldChg>
      <pc:sldChg chg="del">
        <pc:chgData name="Jitsuko Hasegawa" userId="fb5eb5eb-0f40-42e5-bda0-480cc2098078" providerId="ADAL" clId="{03F794EF-A652-40C7-A302-CB78C345E00F}" dt="2024-04-13T14:45:35.786" v="234" actId="47"/>
        <pc:sldMkLst>
          <pc:docMk/>
          <pc:sldMk cId="3545719918" sldId="1357"/>
        </pc:sldMkLst>
      </pc:sldChg>
      <pc:sldChg chg="addSp delSp modSp mod">
        <pc:chgData name="Jitsuko Hasegawa" userId="fb5eb5eb-0f40-42e5-bda0-480cc2098078" providerId="ADAL" clId="{03F794EF-A652-40C7-A302-CB78C345E00F}" dt="2024-04-15T06:05:29.318" v="2650" actId="20577"/>
        <pc:sldMkLst>
          <pc:docMk/>
          <pc:sldMk cId="3407749329" sldId="1358"/>
        </pc:sldMkLst>
        <pc:spChg chg="mod">
          <ac:chgData name="Jitsuko Hasegawa" userId="fb5eb5eb-0f40-42e5-bda0-480cc2098078" providerId="ADAL" clId="{03F794EF-A652-40C7-A302-CB78C345E00F}" dt="2024-04-14T22:16:39.881" v="2233" actId="20577"/>
          <ac:spMkLst>
            <pc:docMk/>
            <pc:sldMk cId="3407749329" sldId="1358"/>
            <ac:spMk id="2" creationId="{8E87DD21-56B5-0B97-0397-8B76A9BAA973}"/>
          </ac:spMkLst>
        </pc:spChg>
        <pc:spChg chg="add del mod">
          <ac:chgData name="Jitsuko Hasegawa" userId="fb5eb5eb-0f40-42e5-bda0-480cc2098078" providerId="ADAL" clId="{03F794EF-A652-40C7-A302-CB78C345E00F}" dt="2024-04-13T14:46:49.740" v="252"/>
          <ac:spMkLst>
            <pc:docMk/>
            <pc:sldMk cId="3407749329" sldId="1358"/>
            <ac:spMk id="3" creationId="{D9B89196-37D1-4083-ED4F-F28777E13078}"/>
          </ac:spMkLst>
        </pc:spChg>
        <pc:spChg chg="add del mod">
          <ac:chgData name="Jitsuko Hasegawa" userId="fb5eb5eb-0f40-42e5-bda0-480cc2098078" providerId="ADAL" clId="{03F794EF-A652-40C7-A302-CB78C345E00F}" dt="2024-04-15T06:05:29.318" v="2650" actId="20577"/>
          <ac:spMkLst>
            <pc:docMk/>
            <pc:sldMk cId="3407749329" sldId="1358"/>
            <ac:spMk id="5" creationId="{47C33F45-D55E-44B4-E6DF-B3168D8571C9}"/>
          </ac:spMkLst>
        </pc:spChg>
      </pc:sldChg>
      <pc:sldChg chg="modSp mod">
        <pc:chgData name="Jitsuko Hasegawa" userId="fb5eb5eb-0f40-42e5-bda0-480cc2098078" providerId="ADAL" clId="{03F794EF-A652-40C7-A302-CB78C345E00F}" dt="2024-04-15T06:05:34.214" v="2652" actId="20577"/>
        <pc:sldMkLst>
          <pc:docMk/>
          <pc:sldMk cId="1662587967" sldId="1359"/>
        </pc:sldMkLst>
        <pc:spChg chg="mod">
          <ac:chgData name="Jitsuko Hasegawa" userId="fb5eb5eb-0f40-42e5-bda0-480cc2098078" providerId="ADAL" clId="{03F794EF-A652-40C7-A302-CB78C345E00F}" dt="2024-04-15T06:05:34.214" v="2652" actId="20577"/>
          <ac:spMkLst>
            <pc:docMk/>
            <pc:sldMk cId="1662587967" sldId="1359"/>
            <ac:spMk id="5" creationId="{47C33F45-D55E-44B4-E6DF-B3168D8571C9}"/>
          </ac:spMkLst>
        </pc:spChg>
      </pc:sldChg>
      <pc:sldChg chg="modSp mod">
        <pc:chgData name="Jitsuko Hasegawa" userId="fb5eb5eb-0f40-42e5-bda0-480cc2098078" providerId="ADAL" clId="{03F794EF-A652-40C7-A302-CB78C345E00F}" dt="2024-04-13T14:59:53.126" v="304" actId="207"/>
        <pc:sldMkLst>
          <pc:docMk/>
          <pc:sldMk cId="3386455156" sldId="1360"/>
        </pc:sldMkLst>
        <pc:spChg chg="mod">
          <ac:chgData name="Jitsuko Hasegawa" userId="fb5eb5eb-0f40-42e5-bda0-480cc2098078" providerId="ADAL" clId="{03F794EF-A652-40C7-A302-CB78C345E00F}" dt="2024-04-13T14:57:40.679" v="296" actId="207"/>
          <ac:spMkLst>
            <pc:docMk/>
            <pc:sldMk cId="3386455156" sldId="1360"/>
            <ac:spMk id="3" creationId="{3E35684C-D2AF-CA8E-ADC7-8BB5B4BE4D96}"/>
          </ac:spMkLst>
        </pc:spChg>
        <pc:spChg chg="mod">
          <ac:chgData name="Jitsuko Hasegawa" userId="fb5eb5eb-0f40-42e5-bda0-480cc2098078" providerId="ADAL" clId="{03F794EF-A652-40C7-A302-CB78C345E00F}" dt="2024-04-13T14:59:26.103" v="301" actId="207"/>
          <ac:spMkLst>
            <pc:docMk/>
            <pc:sldMk cId="3386455156" sldId="1360"/>
            <ac:spMk id="4" creationId="{1378A143-E2C1-B5F3-E78E-72E96473BB52}"/>
          </ac:spMkLst>
        </pc:spChg>
        <pc:spChg chg="mod">
          <ac:chgData name="Jitsuko Hasegawa" userId="fb5eb5eb-0f40-42e5-bda0-480cc2098078" providerId="ADAL" clId="{03F794EF-A652-40C7-A302-CB78C345E00F}" dt="2024-04-13T14:59:53.126" v="304" actId="207"/>
          <ac:spMkLst>
            <pc:docMk/>
            <pc:sldMk cId="3386455156" sldId="1360"/>
            <ac:spMk id="6" creationId="{0F1AABA9-4464-2EBE-5990-6FC0DFB04523}"/>
          </ac:spMkLst>
        </pc:spChg>
      </pc:sldChg>
      <pc:sldChg chg="addSp delSp modSp mod">
        <pc:chgData name="Jitsuko Hasegawa" userId="fb5eb5eb-0f40-42e5-bda0-480cc2098078" providerId="ADAL" clId="{03F794EF-A652-40C7-A302-CB78C345E00F}" dt="2024-04-15T05:55:35.681" v="2420" actId="113"/>
        <pc:sldMkLst>
          <pc:docMk/>
          <pc:sldMk cId="1446516149" sldId="1361"/>
        </pc:sldMkLst>
        <pc:spChg chg="add del mod">
          <ac:chgData name="Jitsuko Hasegawa" userId="fb5eb5eb-0f40-42e5-bda0-480cc2098078" providerId="ADAL" clId="{03F794EF-A652-40C7-A302-CB78C345E00F}" dt="2024-04-14T15:51:38.274" v="580" actId="478"/>
          <ac:spMkLst>
            <pc:docMk/>
            <pc:sldMk cId="1446516149" sldId="1361"/>
            <ac:spMk id="2" creationId="{91119D60-1592-0B36-BB7A-9414A346EC92}"/>
          </ac:spMkLst>
        </pc:spChg>
        <pc:spChg chg="add del">
          <ac:chgData name="Jitsuko Hasegawa" userId="fb5eb5eb-0f40-42e5-bda0-480cc2098078" providerId="ADAL" clId="{03F794EF-A652-40C7-A302-CB78C345E00F}" dt="2024-04-14T15:51:38.274" v="580" actId="478"/>
          <ac:spMkLst>
            <pc:docMk/>
            <pc:sldMk cId="1446516149" sldId="1361"/>
            <ac:spMk id="3" creationId="{915FAAD3-284F-F9F7-2B9E-9454BD3B26EB}"/>
          </ac:spMkLst>
        </pc:spChg>
        <pc:spChg chg="add del">
          <ac:chgData name="Jitsuko Hasegawa" userId="fb5eb5eb-0f40-42e5-bda0-480cc2098078" providerId="ADAL" clId="{03F794EF-A652-40C7-A302-CB78C345E00F}" dt="2024-04-14T15:51:38.274" v="580" actId="478"/>
          <ac:spMkLst>
            <pc:docMk/>
            <pc:sldMk cId="1446516149" sldId="1361"/>
            <ac:spMk id="4" creationId="{DF3D2708-A9B7-7442-D6D1-DBF8F2B13AEF}"/>
          </ac:spMkLst>
        </pc:spChg>
        <pc:spChg chg="mod">
          <ac:chgData name="Jitsuko Hasegawa" userId="fb5eb5eb-0f40-42e5-bda0-480cc2098078" providerId="ADAL" clId="{03F794EF-A652-40C7-A302-CB78C345E00F}" dt="2024-04-14T16:29:03.034" v="2037" actId="1076"/>
          <ac:spMkLst>
            <pc:docMk/>
            <pc:sldMk cId="1446516149" sldId="1361"/>
            <ac:spMk id="5" creationId="{BC022B1A-8112-D3B3-D473-2F10804DB219}"/>
          </ac:spMkLst>
        </pc:spChg>
        <pc:spChg chg="mod">
          <ac:chgData name="Jitsuko Hasegawa" userId="fb5eb5eb-0f40-42e5-bda0-480cc2098078" providerId="ADAL" clId="{03F794EF-A652-40C7-A302-CB78C345E00F}" dt="2024-04-14T16:11:25.630" v="1284" actId="20577"/>
          <ac:spMkLst>
            <pc:docMk/>
            <pc:sldMk cId="1446516149" sldId="1361"/>
            <ac:spMk id="8" creationId="{B5BC377C-C613-578C-AFA6-04181F81FE95}"/>
          </ac:spMkLst>
        </pc:spChg>
        <pc:spChg chg="del mod">
          <ac:chgData name="Jitsuko Hasegawa" userId="fb5eb5eb-0f40-42e5-bda0-480cc2098078" providerId="ADAL" clId="{03F794EF-A652-40C7-A302-CB78C345E00F}" dt="2024-04-14T16:22:52.664" v="2035" actId="478"/>
          <ac:spMkLst>
            <pc:docMk/>
            <pc:sldMk cId="1446516149" sldId="1361"/>
            <ac:spMk id="9" creationId="{FD4859E3-8DDF-13DC-3DF0-CA77790F672B}"/>
          </ac:spMkLst>
        </pc:spChg>
        <pc:spChg chg="add del">
          <ac:chgData name="Jitsuko Hasegawa" userId="fb5eb5eb-0f40-42e5-bda0-480cc2098078" providerId="ADAL" clId="{03F794EF-A652-40C7-A302-CB78C345E00F}" dt="2024-04-14T15:51:38.274" v="580" actId="478"/>
          <ac:spMkLst>
            <pc:docMk/>
            <pc:sldMk cId="1446516149" sldId="1361"/>
            <ac:spMk id="10" creationId="{13199371-3967-ADAC-8E76-E969C3DBBD03}"/>
          </ac:spMkLst>
        </pc:spChg>
        <pc:spChg chg="add del">
          <ac:chgData name="Jitsuko Hasegawa" userId="fb5eb5eb-0f40-42e5-bda0-480cc2098078" providerId="ADAL" clId="{03F794EF-A652-40C7-A302-CB78C345E00F}" dt="2024-04-14T15:51:38.274" v="580" actId="478"/>
          <ac:spMkLst>
            <pc:docMk/>
            <pc:sldMk cId="1446516149" sldId="1361"/>
            <ac:spMk id="11" creationId="{9067EE93-861D-1483-8228-C340A2284CB6}"/>
          </ac:spMkLst>
        </pc:spChg>
        <pc:spChg chg="add del">
          <ac:chgData name="Jitsuko Hasegawa" userId="fb5eb5eb-0f40-42e5-bda0-480cc2098078" providerId="ADAL" clId="{03F794EF-A652-40C7-A302-CB78C345E00F}" dt="2024-04-14T15:51:38.274" v="580" actId="478"/>
          <ac:spMkLst>
            <pc:docMk/>
            <pc:sldMk cId="1446516149" sldId="1361"/>
            <ac:spMk id="12" creationId="{5639D4DF-73A1-11D3-A9F4-F88287BA4863}"/>
          </ac:spMkLst>
        </pc:spChg>
        <pc:spChg chg="del">
          <ac:chgData name="Jitsuko Hasegawa" userId="fb5eb5eb-0f40-42e5-bda0-480cc2098078" providerId="ADAL" clId="{03F794EF-A652-40C7-A302-CB78C345E00F}" dt="2024-04-14T15:51:40.852" v="581" actId="478"/>
          <ac:spMkLst>
            <pc:docMk/>
            <pc:sldMk cId="1446516149" sldId="1361"/>
            <ac:spMk id="13" creationId="{677891BF-FA59-A118-F86C-5D293558FB01}"/>
          </ac:spMkLst>
        </pc:spChg>
        <pc:spChg chg="mod">
          <ac:chgData name="Jitsuko Hasegawa" userId="fb5eb5eb-0f40-42e5-bda0-480cc2098078" providerId="ADAL" clId="{03F794EF-A652-40C7-A302-CB78C345E00F}" dt="2024-04-14T16:29:21.230" v="2041" actId="1076"/>
          <ac:spMkLst>
            <pc:docMk/>
            <pc:sldMk cId="1446516149" sldId="1361"/>
            <ac:spMk id="14" creationId="{B3AF31F5-1BAF-A3D0-2843-976C1EA0A52F}"/>
          </ac:spMkLst>
        </pc:spChg>
        <pc:spChg chg="mod">
          <ac:chgData name="Jitsuko Hasegawa" userId="fb5eb5eb-0f40-42e5-bda0-480cc2098078" providerId="ADAL" clId="{03F794EF-A652-40C7-A302-CB78C345E00F}" dt="2024-04-14T16:29:30.109" v="2043" actId="1076"/>
          <ac:spMkLst>
            <pc:docMk/>
            <pc:sldMk cId="1446516149" sldId="1361"/>
            <ac:spMk id="15" creationId="{BAD8F5E2-B891-15AE-9067-CA8A630730AB}"/>
          </ac:spMkLst>
        </pc:spChg>
        <pc:spChg chg="del mod">
          <ac:chgData name="Jitsuko Hasegawa" userId="fb5eb5eb-0f40-42e5-bda0-480cc2098078" providerId="ADAL" clId="{03F794EF-A652-40C7-A302-CB78C345E00F}" dt="2024-04-14T16:15:38.896" v="1358" actId="478"/>
          <ac:spMkLst>
            <pc:docMk/>
            <pc:sldMk cId="1446516149" sldId="1361"/>
            <ac:spMk id="16" creationId="{3B601422-57CB-0B3A-3F23-21BC4B1BF745}"/>
          </ac:spMkLst>
        </pc:spChg>
        <pc:spChg chg="mod">
          <ac:chgData name="Jitsuko Hasegawa" userId="fb5eb5eb-0f40-42e5-bda0-480cc2098078" providerId="ADAL" clId="{03F794EF-A652-40C7-A302-CB78C345E00F}" dt="2024-04-14T16:29:14.666" v="2039" actId="1076"/>
          <ac:spMkLst>
            <pc:docMk/>
            <pc:sldMk cId="1446516149" sldId="1361"/>
            <ac:spMk id="17" creationId="{C9719817-759A-FD0B-C1E6-14C0EFEEAD0C}"/>
          </ac:spMkLst>
        </pc:spChg>
        <pc:spChg chg="del mod">
          <ac:chgData name="Jitsuko Hasegawa" userId="fb5eb5eb-0f40-42e5-bda0-480cc2098078" providerId="ADAL" clId="{03F794EF-A652-40C7-A302-CB78C345E00F}" dt="2024-04-14T16:15:38.896" v="1358" actId="478"/>
          <ac:spMkLst>
            <pc:docMk/>
            <pc:sldMk cId="1446516149" sldId="1361"/>
            <ac:spMk id="18" creationId="{5BD0D754-A19F-F4CF-6C7D-107CB08E785E}"/>
          </ac:spMkLst>
        </pc:spChg>
        <pc:spChg chg="add del">
          <ac:chgData name="Jitsuko Hasegawa" userId="fb5eb5eb-0f40-42e5-bda0-480cc2098078" providerId="ADAL" clId="{03F794EF-A652-40C7-A302-CB78C345E00F}" dt="2024-04-14T15:51:38.274" v="580" actId="478"/>
          <ac:spMkLst>
            <pc:docMk/>
            <pc:sldMk cId="1446516149" sldId="1361"/>
            <ac:spMk id="19" creationId="{6E5FAF0C-9DDB-FACE-C3F6-5F3B17EF1F0D}"/>
          </ac:spMkLst>
        </pc:spChg>
        <pc:spChg chg="add del">
          <ac:chgData name="Jitsuko Hasegawa" userId="fb5eb5eb-0f40-42e5-bda0-480cc2098078" providerId="ADAL" clId="{03F794EF-A652-40C7-A302-CB78C345E00F}" dt="2024-04-14T15:51:38.274" v="580" actId="478"/>
          <ac:spMkLst>
            <pc:docMk/>
            <pc:sldMk cId="1446516149" sldId="1361"/>
            <ac:spMk id="20" creationId="{C2B9DC56-20D3-D0E0-9042-E06AD98B916B}"/>
          </ac:spMkLst>
        </pc:spChg>
        <pc:spChg chg="add del">
          <ac:chgData name="Jitsuko Hasegawa" userId="fb5eb5eb-0f40-42e5-bda0-480cc2098078" providerId="ADAL" clId="{03F794EF-A652-40C7-A302-CB78C345E00F}" dt="2024-04-14T15:51:38.274" v="580" actId="478"/>
          <ac:spMkLst>
            <pc:docMk/>
            <pc:sldMk cId="1446516149" sldId="1361"/>
            <ac:spMk id="21" creationId="{6B9676A3-9CD7-BBD9-362D-17C0C3C40FFA}"/>
          </ac:spMkLst>
        </pc:spChg>
        <pc:spChg chg="add del">
          <ac:chgData name="Jitsuko Hasegawa" userId="fb5eb5eb-0f40-42e5-bda0-480cc2098078" providerId="ADAL" clId="{03F794EF-A652-40C7-A302-CB78C345E00F}" dt="2024-04-14T15:51:38.274" v="580" actId="478"/>
          <ac:spMkLst>
            <pc:docMk/>
            <pc:sldMk cId="1446516149" sldId="1361"/>
            <ac:spMk id="22" creationId="{68363F28-2CCE-DC51-C66D-947A4189BB50}"/>
          </ac:spMkLst>
        </pc:spChg>
        <pc:spChg chg="del mod">
          <ac:chgData name="Jitsuko Hasegawa" userId="fb5eb5eb-0f40-42e5-bda0-480cc2098078" providerId="ADAL" clId="{03F794EF-A652-40C7-A302-CB78C345E00F}" dt="2024-04-14T16:22:51.755" v="2034" actId="478"/>
          <ac:spMkLst>
            <pc:docMk/>
            <pc:sldMk cId="1446516149" sldId="1361"/>
            <ac:spMk id="30" creationId="{78464C17-F29C-3FB5-3BDC-FCE16D75590B}"/>
          </ac:spMkLst>
        </pc:spChg>
        <pc:spChg chg="add mod">
          <ac:chgData name="Jitsuko Hasegawa" userId="fb5eb5eb-0f40-42e5-bda0-480cc2098078" providerId="ADAL" clId="{03F794EF-A652-40C7-A302-CB78C345E00F}" dt="2024-04-15T05:55:20.538" v="2417" actId="113"/>
          <ac:spMkLst>
            <pc:docMk/>
            <pc:sldMk cId="1446516149" sldId="1361"/>
            <ac:spMk id="35" creationId="{1F7CA5F6-7E69-2273-0CAA-900AD1BDC4C8}"/>
          </ac:spMkLst>
        </pc:spChg>
        <pc:spChg chg="add mod">
          <ac:chgData name="Jitsuko Hasegawa" userId="fb5eb5eb-0f40-42e5-bda0-480cc2098078" providerId="ADAL" clId="{03F794EF-A652-40C7-A302-CB78C345E00F}" dt="2024-04-15T05:55:35.681" v="2420" actId="113"/>
          <ac:spMkLst>
            <pc:docMk/>
            <pc:sldMk cId="1446516149" sldId="1361"/>
            <ac:spMk id="36" creationId="{42C019C1-C923-0A6B-DFBE-DC78D6162F5C}"/>
          </ac:spMkLst>
        </pc:spChg>
        <pc:spChg chg="add mod">
          <ac:chgData name="Jitsuko Hasegawa" userId="fb5eb5eb-0f40-42e5-bda0-480cc2098078" providerId="ADAL" clId="{03F794EF-A652-40C7-A302-CB78C345E00F}" dt="2024-04-14T16:29:03.034" v="2037" actId="1076"/>
          <ac:spMkLst>
            <pc:docMk/>
            <pc:sldMk cId="1446516149" sldId="1361"/>
            <ac:spMk id="37" creationId="{2707CE95-137A-9DE5-58E0-31DBC98D4B79}"/>
          </ac:spMkLst>
        </pc:spChg>
        <pc:spChg chg="add mod">
          <ac:chgData name="Jitsuko Hasegawa" userId="fb5eb5eb-0f40-42e5-bda0-480cc2098078" providerId="ADAL" clId="{03F794EF-A652-40C7-A302-CB78C345E00F}" dt="2024-04-14T16:29:43.616" v="2044" actId="1076"/>
          <ac:spMkLst>
            <pc:docMk/>
            <pc:sldMk cId="1446516149" sldId="1361"/>
            <ac:spMk id="38" creationId="{75E7CB85-996C-84B4-2CE2-AC321DE1F660}"/>
          </ac:spMkLst>
        </pc:spChg>
        <pc:graphicFrameChg chg="add del">
          <ac:chgData name="Jitsuko Hasegawa" userId="fb5eb5eb-0f40-42e5-bda0-480cc2098078" providerId="ADAL" clId="{03F794EF-A652-40C7-A302-CB78C345E00F}" dt="2024-04-14T15:51:38.274" v="580" actId="478"/>
          <ac:graphicFrameMkLst>
            <pc:docMk/>
            <pc:sldMk cId="1446516149" sldId="1361"/>
            <ac:graphicFrameMk id="6" creationId="{D9487771-2A50-271D-E0C8-6EC40F383607}"/>
          </ac:graphicFrameMkLst>
        </pc:graphicFrameChg>
        <pc:picChg chg="add del">
          <ac:chgData name="Jitsuko Hasegawa" userId="fb5eb5eb-0f40-42e5-bda0-480cc2098078" providerId="ADAL" clId="{03F794EF-A652-40C7-A302-CB78C345E00F}" dt="2024-04-14T15:51:38.274" v="580" actId="478"/>
          <ac:picMkLst>
            <pc:docMk/>
            <pc:sldMk cId="1446516149" sldId="1361"/>
            <ac:picMk id="25" creationId="{ED9F11E1-3AC3-E664-8A6B-A4CC4E71EAA8}"/>
          </ac:picMkLst>
        </pc:picChg>
        <pc:picChg chg="add mod">
          <ac:chgData name="Jitsuko Hasegawa" userId="fb5eb5eb-0f40-42e5-bda0-480cc2098078" providerId="ADAL" clId="{03F794EF-A652-40C7-A302-CB78C345E00F}" dt="2024-04-14T15:57:40.004" v="585" actId="1076"/>
          <ac:picMkLst>
            <pc:docMk/>
            <pc:sldMk cId="1446516149" sldId="1361"/>
            <ac:picMk id="34" creationId="{4CB120BE-95DA-2ED5-FE92-55F00264DE33}"/>
          </ac:picMkLst>
        </pc:picChg>
        <pc:picChg chg="del mod">
          <ac:chgData name="Jitsuko Hasegawa" userId="fb5eb5eb-0f40-42e5-bda0-480cc2098078" providerId="ADAL" clId="{03F794EF-A652-40C7-A302-CB78C345E00F}" dt="2024-04-14T16:22:33.441" v="2030" actId="478"/>
          <ac:picMkLst>
            <pc:docMk/>
            <pc:sldMk cId="1446516149" sldId="1361"/>
            <ac:picMk id="1026" creationId="{E6C38686-9EB2-25B0-84CB-FB264D238D51}"/>
          </ac:picMkLst>
        </pc:picChg>
        <pc:cxnChg chg="del mod">
          <ac:chgData name="Jitsuko Hasegawa" userId="fb5eb5eb-0f40-42e5-bda0-480cc2098078" providerId="ADAL" clId="{03F794EF-A652-40C7-A302-CB78C345E00F}" dt="2024-04-14T15:47:15.743" v="562" actId="478"/>
          <ac:cxnSpMkLst>
            <pc:docMk/>
            <pc:sldMk cId="1446516149" sldId="1361"/>
            <ac:cxnSpMk id="23" creationId="{B8CAB070-9723-8B44-23DB-5EFDCE4F6569}"/>
          </ac:cxnSpMkLst>
        </pc:cxnChg>
        <pc:cxnChg chg="del mod">
          <ac:chgData name="Jitsuko Hasegawa" userId="fb5eb5eb-0f40-42e5-bda0-480cc2098078" providerId="ADAL" clId="{03F794EF-A652-40C7-A302-CB78C345E00F}" dt="2024-04-14T15:47:18.403" v="564" actId="478"/>
          <ac:cxnSpMkLst>
            <pc:docMk/>
            <pc:sldMk cId="1446516149" sldId="1361"/>
            <ac:cxnSpMk id="24" creationId="{0BECA9D8-7CFC-DB9D-3693-FECB7C337429}"/>
          </ac:cxnSpMkLst>
        </pc:cxnChg>
        <pc:cxnChg chg="del mod">
          <ac:chgData name="Jitsuko Hasegawa" userId="fb5eb5eb-0f40-42e5-bda0-480cc2098078" providerId="ADAL" clId="{03F794EF-A652-40C7-A302-CB78C345E00F}" dt="2024-04-14T15:47:17.356" v="563" actId="478"/>
          <ac:cxnSpMkLst>
            <pc:docMk/>
            <pc:sldMk cId="1446516149" sldId="1361"/>
            <ac:cxnSpMk id="26" creationId="{EF27CC5A-B221-0963-7D07-1ABE97302BC9}"/>
          </ac:cxnSpMkLst>
        </pc:cxnChg>
        <pc:cxnChg chg="del mod">
          <ac:chgData name="Jitsuko Hasegawa" userId="fb5eb5eb-0f40-42e5-bda0-480cc2098078" providerId="ADAL" clId="{03F794EF-A652-40C7-A302-CB78C345E00F}" dt="2024-04-14T15:47:19.390" v="565" actId="478"/>
          <ac:cxnSpMkLst>
            <pc:docMk/>
            <pc:sldMk cId="1446516149" sldId="1361"/>
            <ac:cxnSpMk id="27" creationId="{5BFD699F-1020-6F32-0B8E-591CF986C074}"/>
          </ac:cxnSpMkLst>
        </pc:cxnChg>
        <pc:cxnChg chg="del mod">
          <ac:chgData name="Jitsuko Hasegawa" userId="fb5eb5eb-0f40-42e5-bda0-480cc2098078" providerId="ADAL" clId="{03F794EF-A652-40C7-A302-CB78C345E00F}" dt="2024-04-14T15:47:23.465" v="568" actId="478"/>
          <ac:cxnSpMkLst>
            <pc:docMk/>
            <pc:sldMk cId="1446516149" sldId="1361"/>
            <ac:cxnSpMk id="28" creationId="{09DBFE0B-D904-B153-8E61-A568FDF4F016}"/>
          </ac:cxnSpMkLst>
        </pc:cxnChg>
        <pc:cxnChg chg="del">
          <ac:chgData name="Jitsuko Hasegawa" userId="fb5eb5eb-0f40-42e5-bda0-480cc2098078" providerId="ADAL" clId="{03F794EF-A652-40C7-A302-CB78C345E00F}" dt="2024-04-14T15:47:21.568" v="567" actId="478"/>
          <ac:cxnSpMkLst>
            <pc:docMk/>
            <pc:sldMk cId="1446516149" sldId="1361"/>
            <ac:cxnSpMk id="29" creationId="{8B30AB6F-4A67-85DB-13F3-6E37AD8FFD93}"/>
          </ac:cxnSpMkLst>
        </pc:cxnChg>
        <pc:cxnChg chg="del">
          <ac:chgData name="Jitsuko Hasegawa" userId="fb5eb5eb-0f40-42e5-bda0-480cc2098078" providerId="ADAL" clId="{03F794EF-A652-40C7-A302-CB78C345E00F}" dt="2024-04-14T15:47:20.690" v="566" actId="478"/>
          <ac:cxnSpMkLst>
            <pc:docMk/>
            <pc:sldMk cId="1446516149" sldId="1361"/>
            <ac:cxnSpMk id="32" creationId="{86A53D32-AFE8-D710-DDBD-64D56D69C447}"/>
          </ac:cxnSpMkLst>
        </pc:cxnChg>
      </pc:sldChg>
      <pc:sldChg chg="addSp delSp modSp mod">
        <pc:chgData name="Jitsuko Hasegawa" userId="fb5eb5eb-0f40-42e5-bda0-480cc2098078" providerId="ADAL" clId="{03F794EF-A652-40C7-A302-CB78C345E00F}" dt="2024-04-15T06:03:36.404" v="2574" actId="20577"/>
        <pc:sldMkLst>
          <pc:docMk/>
          <pc:sldMk cId="3704621383" sldId="1362"/>
        </pc:sldMkLst>
        <pc:spChg chg="add del mod">
          <ac:chgData name="Jitsuko Hasegawa" userId="fb5eb5eb-0f40-42e5-bda0-480cc2098078" providerId="ADAL" clId="{03F794EF-A652-40C7-A302-CB78C345E00F}" dt="2024-04-13T14:54:14.164" v="290"/>
          <ac:spMkLst>
            <pc:docMk/>
            <pc:sldMk cId="3704621383" sldId="1362"/>
            <ac:spMk id="3" creationId="{9C855F1E-617F-BAE8-4096-36C232742086}"/>
          </ac:spMkLst>
        </pc:spChg>
        <pc:spChg chg="mod">
          <ac:chgData name="Jitsuko Hasegawa" userId="fb5eb5eb-0f40-42e5-bda0-480cc2098078" providerId="ADAL" clId="{03F794EF-A652-40C7-A302-CB78C345E00F}" dt="2024-04-15T06:03:36.404" v="2574" actId="20577"/>
          <ac:spMkLst>
            <pc:docMk/>
            <pc:sldMk cId="3704621383" sldId="1362"/>
            <ac:spMk id="4" creationId="{0E086D08-E1B3-B555-2CC8-24F237328787}"/>
          </ac:spMkLst>
        </pc:spChg>
      </pc:sldChg>
      <pc:sldChg chg="addSp delSp modSp mod">
        <pc:chgData name="Jitsuko Hasegawa" userId="fb5eb5eb-0f40-42e5-bda0-480cc2098078" providerId="ADAL" clId="{03F794EF-A652-40C7-A302-CB78C345E00F}" dt="2024-04-15T06:05:26.061" v="2648" actId="20577"/>
        <pc:sldMkLst>
          <pc:docMk/>
          <pc:sldMk cId="1186841391" sldId="1586"/>
        </pc:sldMkLst>
        <pc:spChg chg="mod">
          <ac:chgData name="Jitsuko Hasegawa" userId="fb5eb5eb-0f40-42e5-bda0-480cc2098078" providerId="ADAL" clId="{03F794EF-A652-40C7-A302-CB78C345E00F}" dt="2024-04-15T06:05:26.061" v="2648" actId="20577"/>
          <ac:spMkLst>
            <pc:docMk/>
            <pc:sldMk cId="1186841391" sldId="1586"/>
            <ac:spMk id="2" creationId="{4880B946-C571-3969-03E0-0FABFC52E33B}"/>
          </ac:spMkLst>
        </pc:spChg>
        <pc:spChg chg="add del mod">
          <ac:chgData name="Jitsuko Hasegawa" userId="fb5eb5eb-0f40-42e5-bda0-480cc2098078" providerId="ADAL" clId="{03F794EF-A652-40C7-A302-CB78C345E00F}" dt="2024-04-13T14:43:45.203" v="167" actId="478"/>
          <ac:spMkLst>
            <pc:docMk/>
            <pc:sldMk cId="1186841391" sldId="1586"/>
            <ac:spMk id="4" creationId="{AE16233E-EB92-B10D-FF1E-04BF9D0B7F7F}"/>
          </ac:spMkLst>
        </pc:spChg>
        <pc:spChg chg="add mod">
          <ac:chgData name="Jitsuko Hasegawa" userId="fb5eb5eb-0f40-42e5-bda0-480cc2098078" providerId="ADAL" clId="{03F794EF-A652-40C7-A302-CB78C345E00F}" dt="2024-04-14T08:58:51.904" v="559" actId="403"/>
          <ac:spMkLst>
            <pc:docMk/>
            <pc:sldMk cId="1186841391" sldId="1586"/>
            <ac:spMk id="5" creationId="{30886425-B18B-7A91-5933-0130D8A5E666}"/>
          </ac:spMkLst>
        </pc:spChg>
        <pc:spChg chg="mod">
          <ac:chgData name="Jitsuko Hasegawa" userId="fb5eb5eb-0f40-42e5-bda0-480cc2098078" providerId="ADAL" clId="{03F794EF-A652-40C7-A302-CB78C345E00F}" dt="2024-04-13T14:44:19.278" v="204" actId="1037"/>
          <ac:spMkLst>
            <pc:docMk/>
            <pc:sldMk cId="1186841391" sldId="1586"/>
            <ac:spMk id="6" creationId="{650AD0CF-CC0E-FDB7-173C-A920B43C81E0}"/>
          </ac:spMkLst>
        </pc:spChg>
        <pc:spChg chg="add mod">
          <ac:chgData name="Jitsuko Hasegawa" userId="fb5eb5eb-0f40-42e5-bda0-480cc2098078" providerId="ADAL" clId="{03F794EF-A652-40C7-A302-CB78C345E00F}" dt="2024-04-13T14:45:23.499" v="233" actId="1076"/>
          <ac:spMkLst>
            <pc:docMk/>
            <pc:sldMk cId="1186841391" sldId="1586"/>
            <ac:spMk id="7" creationId="{9786B6AB-37C1-C888-8D88-96B1FC8EF617}"/>
          </ac:spMkLst>
        </pc:spChg>
        <pc:spChg chg="mod">
          <ac:chgData name="Jitsuko Hasegawa" userId="fb5eb5eb-0f40-42e5-bda0-480cc2098078" providerId="ADAL" clId="{03F794EF-A652-40C7-A302-CB78C345E00F}" dt="2024-04-13T14:44:19.278" v="204" actId="1037"/>
          <ac:spMkLst>
            <pc:docMk/>
            <pc:sldMk cId="1186841391" sldId="1586"/>
            <ac:spMk id="18" creationId="{75F614FA-741E-7535-CE67-0EF1B74CD30C}"/>
          </ac:spMkLst>
        </pc:spChg>
        <pc:spChg chg="mod">
          <ac:chgData name="Jitsuko Hasegawa" userId="fb5eb5eb-0f40-42e5-bda0-480cc2098078" providerId="ADAL" clId="{03F794EF-A652-40C7-A302-CB78C345E00F}" dt="2024-04-13T14:44:19.278" v="204" actId="1037"/>
          <ac:spMkLst>
            <pc:docMk/>
            <pc:sldMk cId="1186841391" sldId="1586"/>
            <ac:spMk id="19" creationId="{B329F591-1BA4-8507-76B7-A34C0A20C4AE}"/>
          </ac:spMkLst>
        </pc:spChg>
        <pc:spChg chg="mod">
          <ac:chgData name="Jitsuko Hasegawa" userId="fb5eb5eb-0f40-42e5-bda0-480cc2098078" providerId="ADAL" clId="{03F794EF-A652-40C7-A302-CB78C345E00F}" dt="2024-04-13T14:44:19.278" v="204" actId="1037"/>
          <ac:spMkLst>
            <pc:docMk/>
            <pc:sldMk cId="1186841391" sldId="1586"/>
            <ac:spMk id="20" creationId="{D33CB606-5305-55CE-C253-48D3EE58AB8A}"/>
          </ac:spMkLst>
        </pc:spChg>
        <pc:spChg chg="mod">
          <ac:chgData name="Jitsuko Hasegawa" userId="fb5eb5eb-0f40-42e5-bda0-480cc2098078" providerId="ADAL" clId="{03F794EF-A652-40C7-A302-CB78C345E00F}" dt="2024-04-13T14:44:19.278" v="204" actId="1037"/>
          <ac:spMkLst>
            <pc:docMk/>
            <pc:sldMk cId="1186841391" sldId="1586"/>
            <ac:spMk id="21" creationId="{C4BB9E70-29AE-A049-13F0-07CB7681242B}"/>
          </ac:spMkLst>
        </pc:spChg>
        <pc:spChg chg="mod">
          <ac:chgData name="Jitsuko Hasegawa" userId="fb5eb5eb-0f40-42e5-bda0-480cc2098078" providerId="ADAL" clId="{03F794EF-A652-40C7-A302-CB78C345E00F}" dt="2024-04-13T14:44:19.278" v="204" actId="1037"/>
          <ac:spMkLst>
            <pc:docMk/>
            <pc:sldMk cId="1186841391" sldId="1586"/>
            <ac:spMk id="22" creationId="{503A993D-A830-7C56-0977-C59BE8E56AD5}"/>
          </ac:spMkLst>
        </pc:spChg>
        <pc:spChg chg="mod">
          <ac:chgData name="Jitsuko Hasegawa" userId="fb5eb5eb-0f40-42e5-bda0-480cc2098078" providerId="ADAL" clId="{03F794EF-A652-40C7-A302-CB78C345E00F}" dt="2024-04-13T14:44:19.278" v="204" actId="1037"/>
          <ac:spMkLst>
            <pc:docMk/>
            <pc:sldMk cId="1186841391" sldId="1586"/>
            <ac:spMk id="23" creationId="{FA9026A1-683A-525B-24F0-CEA11D22365A}"/>
          </ac:spMkLst>
        </pc:spChg>
        <pc:spChg chg="mod">
          <ac:chgData name="Jitsuko Hasegawa" userId="fb5eb5eb-0f40-42e5-bda0-480cc2098078" providerId="ADAL" clId="{03F794EF-A652-40C7-A302-CB78C345E00F}" dt="2024-04-13T14:44:19.278" v="204" actId="1037"/>
          <ac:spMkLst>
            <pc:docMk/>
            <pc:sldMk cId="1186841391" sldId="1586"/>
            <ac:spMk id="24" creationId="{F998BAD4-BB4B-95F4-7774-94CF26DB76AA}"/>
          </ac:spMkLst>
        </pc:spChg>
        <pc:spChg chg="mod">
          <ac:chgData name="Jitsuko Hasegawa" userId="fb5eb5eb-0f40-42e5-bda0-480cc2098078" providerId="ADAL" clId="{03F794EF-A652-40C7-A302-CB78C345E00F}" dt="2024-04-13T14:44:19.278" v="204" actId="1037"/>
          <ac:spMkLst>
            <pc:docMk/>
            <pc:sldMk cId="1186841391" sldId="1586"/>
            <ac:spMk id="25" creationId="{F565D7B8-6FBD-DB2C-C478-805A20ADD253}"/>
          </ac:spMkLst>
        </pc:spChg>
        <pc:spChg chg="mod">
          <ac:chgData name="Jitsuko Hasegawa" userId="fb5eb5eb-0f40-42e5-bda0-480cc2098078" providerId="ADAL" clId="{03F794EF-A652-40C7-A302-CB78C345E00F}" dt="2024-04-13T14:44:19.278" v="204" actId="1037"/>
          <ac:spMkLst>
            <pc:docMk/>
            <pc:sldMk cId="1186841391" sldId="1586"/>
            <ac:spMk id="26" creationId="{B07E567E-5AF8-4C3B-B049-BF9AA7CBC2C8}"/>
          </ac:spMkLst>
        </pc:spChg>
        <pc:spChg chg="mod">
          <ac:chgData name="Jitsuko Hasegawa" userId="fb5eb5eb-0f40-42e5-bda0-480cc2098078" providerId="ADAL" clId="{03F794EF-A652-40C7-A302-CB78C345E00F}" dt="2024-04-13T14:44:19.278" v="204" actId="1037"/>
          <ac:spMkLst>
            <pc:docMk/>
            <pc:sldMk cId="1186841391" sldId="1586"/>
            <ac:spMk id="27" creationId="{55EA917A-F0FB-B5E0-0045-A420165552B5}"/>
          </ac:spMkLst>
        </pc:spChg>
        <pc:spChg chg="mod">
          <ac:chgData name="Jitsuko Hasegawa" userId="fb5eb5eb-0f40-42e5-bda0-480cc2098078" providerId="ADAL" clId="{03F794EF-A652-40C7-A302-CB78C345E00F}" dt="2024-04-13T14:44:19.278" v="204" actId="1037"/>
          <ac:spMkLst>
            <pc:docMk/>
            <pc:sldMk cId="1186841391" sldId="1586"/>
            <ac:spMk id="30" creationId="{7A99DF1B-1189-6E40-7F35-6EBDEFC817A4}"/>
          </ac:spMkLst>
        </pc:spChg>
        <pc:grpChg chg="mod">
          <ac:chgData name="Jitsuko Hasegawa" userId="fb5eb5eb-0f40-42e5-bda0-480cc2098078" providerId="ADAL" clId="{03F794EF-A652-40C7-A302-CB78C345E00F}" dt="2024-04-13T14:44:19.278" v="204" actId="1037"/>
          <ac:grpSpMkLst>
            <pc:docMk/>
            <pc:sldMk cId="1186841391" sldId="1586"/>
            <ac:grpSpMk id="3" creationId="{CD4838D1-FACD-2712-7C76-425EEA3F7A1B}"/>
          </ac:grpSpMkLst>
        </pc:grpChg>
        <pc:picChg chg="mod">
          <ac:chgData name="Jitsuko Hasegawa" userId="fb5eb5eb-0f40-42e5-bda0-480cc2098078" providerId="ADAL" clId="{03F794EF-A652-40C7-A302-CB78C345E00F}" dt="2024-04-13T14:44:19.278" v="204" actId="1037"/>
          <ac:picMkLst>
            <pc:docMk/>
            <pc:sldMk cId="1186841391" sldId="1586"/>
            <ac:picMk id="10" creationId="{90DE551B-F6E0-184A-1847-E4A6BF8BF55F}"/>
          </ac:picMkLst>
        </pc:picChg>
        <pc:picChg chg="mod">
          <ac:chgData name="Jitsuko Hasegawa" userId="fb5eb5eb-0f40-42e5-bda0-480cc2098078" providerId="ADAL" clId="{03F794EF-A652-40C7-A302-CB78C345E00F}" dt="2024-04-13T14:44:19.278" v="204" actId="1037"/>
          <ac:picMkLst>
            <pc:docMk/>
            <pc:sldMk cId="1186841391" sldId="1586"/>
            <ac:picMk id="12" creationId="{C079C4FE-709D-3117-EEC6-ED69FC081217}"/>
          </ac:picMkLst>
        </pc:picChg>
        <pc:picChg chg="mod">
          <ac:chgData name="Jitsuko Hasegawa" userId="fb5eb5eb-0f40-42e5-bda0-480cc2098078" providerId="ADAL" clId="{03F794EF-A652-40C7-A302-CB78C345E00F}" dt="2024-04-13T14:44:19.278" v="204" actId="1037"/>
          <ac:picMkLst>
            <pc:docMk/>
            <pc:sldMk cId="1186841391" sldId="1586"/>
            <ac:picMk id="14" creationId="{67C9C320-60E7-4DC6-A05B-297EF9BFA950}"/>
          </ac:picMkLst>
        </pc:picChg>
        <pc:picChg chg="mod">
          <ac:chgData name="Jitsuko Hasegawa" userId="fb5eb5eb-0f40-42e5-bda0-480cc2098078" providerId="ADAL" clId="{03F794EF-A652-40C7-A302-CB78C345E00F}" dt="2024-04-13T14:44:19.278" v="204" actId="1037"/>
          <ac:picMkLst>
            <pc:docMk/>
            <pc:sldMk cId="1186841391" sldId="1586"/>
            <ac:picMk id="16" creationId="{0E0C55B7-D482-226E-9EC4-34C62BB1ED72}"/>
          </ac:picMkLst>
        </pc:picChg>
      </pc:sldChg>
      <pc:sldChg chg="delSp modSp mod">
        <pc:chgData name="Jitsuko Hasegawa" userId="fb5eb5eb-0f40-42e5-bda0-480cc2098078" providerId="ADAL" clId="{03F794EF-A652-40C7-A302-CB78C345E00F}" dt="2024-04-15T05:54:52.228" v="2415" actId="20577"/>
        <pc:sldMkLst>
          <pc:docMk/>
          <pc:sldMk cId="1872748176" sldId="1587"/>
        </pc:sldMkLst>
        <pc:spChg chg="del">
          <ac:chgData name="Jitsuko Hasegawa" userId="fb5eb5eb-0f40-42e5-bda0-480cc2098078" providerId="ADAL" clId="{03F794EF-A652-40C7-A302-CB78C345E00F}" dt="2024-04-14T16:17:25.930" v="1375" actId="478"/>
          <ac:spMkLst>
            <pc:docMk/>
            <pc:sldMk cId="1872748176" sldId="1587"/>
            <ac:spMk id="5" creationId="{BC022B1A-8112-D3B3-D473-2F10804DB219}"/>
          </ac:spMkLst>
        </pc:spChg>
        <pc:spChg chg="del">
          <ac:chgData name="Jitsuko Hasegawa" userId="fb5eb5eb-0f40-42e5-bda0-480cc2098078" providerId="ADAL" clId="{03F794EF-A652-40C7-A302-CB78C345E00F}" dt="2024-04-14T16:22:39.756" v="2032" actId="478"/>
          <ac:spMkLst>
            <pc:docMk/>
            <pc:sldMk cId="1872748176" sldId="1587"/>
            <ac:spMk id="9" creationId="{FD4859E3-8DDF-13DC-3DF0-CA77790F672B}"/>
          </ac:spMkLst>
        </pc:spChg>
        <pc:spChg chg="del">
          <ac:chgData name="Jitsuko Hasegawa" userId="fb5eb5eb-0f40-42e5-bda0-480cc2098078" providerId="ADAL" clId="{03F794EF-A652-40C7-A302-CB78C345E00F}" dt="2024-04-14T16:17:25.930" v="1375" actId="478"/>
          <ac:spMkLst>
            <pc:docMk/>
            <pc:sldMk cId="1872748176" sldId="1587"/>
            <ac:spMk id="14" creationId="{B3AF31F5-1BAF-A3D0-2843-976C1EA0A52F}"/>
          </ac:spMkLst>
        </pc:spChg>
        <pc:spChg chg="del">
          <ac:chgData name="Jitsuko Hasegawa" userId="fb5eb5eb-0f40-42e5-bda0-480cc2098078" providerId="ADAL" clId="{03F794EF-A652-40C7-A302-CB78C345E00F}" dt="2024-04-14T16:17:25.930" v="1375" actId="478"/>
          <ac:spMkLst>
            <pc:docMk/>
            <pc:sldMk cId="1872748176" sldId="1587"/>
            <ac:spMk id="15" creationId="{BAD8F5E2-B891-15AE-9067-CA8A630730AB}"/>
          </ac:spMkLst>
        </pc:spChg>
        <pc:spChg chg="mod">
          <ac:chgData name="Jitsuko Hasegawa" userId="fb5eb5eb-0f40-42e5-bda0-480cc2098078" providerId="ADAL" clId="{03F794EF-A652-40C7-A302-CB78C345E00F}" dt="2024-04-14T16:17:29.795" v="1376" actId="1076"/>
          <ac:spMkLst>
            <pc:docMk/>
            <pc:sldMk cId="1872748176" sldId="1587"/>
            <ac:spMk id="16" creationId="{3B601422-57CB-0B3A-3F23-21BC4B1BF745}"/>
          </ac:spMkLst>
        </pc:spChg>
        <pc:spChg chg="del">
          <ac:chgData name="Jitsuko Hasegawa" userId="fb5eb5eb-0f40-42e5-bda0-480cc2098078" providerId="ADAL" clId="{03F794EF-A652-40C7-A302-CB78C345E00F}" dt="2024-04-14T16:17:25.930" v="1375" actId="478"/>
          <ac:spMkLst>
            <pc:docMk/>
            <pc:sldMk cId="1872748176" sldId="1587"/>
            <ac:spMk id="17" creationId="{C9719817-759A-FD0B-C1E6-14C0EFEEAD0C}"/>
          </ac:spMkLst>
        </pc:spChg>
        <pc:spChg chg="mod">
          <ac:chgData name="Jitsuko Hasegawa" userId="fb5eb5eb-0f40-42e5-bda0-480cc2098078" providerId="ADAL" clId="{03F794EF-A652-40C7-A302-CB78C345E00F}" dt="2024-04-14T16:18:58.057" v="1558" actId="14100"/>
          <ac:spMkLst>
            <pc:docMk/>
            <pc:sldMk cId="1872748176" sldId="1587"/>
            <ac:spMk id="18" creationId="{5BD0D754-A19F-F4CF-6C7D-107CB08E785E}"/>
          </ac:spMkLst>
        </pc:spChg>
        <pc:spChg chg="del">
          <ac:chgData name="Jitsuko Hasegawa" userId="fb5eb5eb-0f40-42e5-bda0-480cc2098078" providerId="ADAL" clId="{03F794EF-A652-40C7-A302-CB78C345E00F}" dt="2024-04-14T16:22:48.268" v="2033" actId="478"/>
          <ac:spMkLst>
            <pc:docMk/>
            <pc:sldMk cId="1872748176" sldId="1587"/>
            <ac:spMk id="30" creationId="{78464C17-F29C-3FB5-3BDC-FCE16D75590B}"/>
          </ac:spMkLst>
        </pc:spChg>
        <pc:spChg chg="mod">
          <ac:chgData name="Jitsuko Hasegawa" userId="fb5eb5eb-0f40-42e5-bda0-480cc2098078" providerId="ADAL" clId="{03F794EF-A652-40C7-A302-CB78C345E00F}" dt="2024-04-14T16:18:41.586" v="1556" actId="20577"/>
          <ac:spMkLst>
            <pc:docMk/>
            <pc:sldMk cId="1872748176" sldId="1587"/>
            <ac:spMk id="35" creationId="{1F7CA5F6-7E69-2273-0CAA-900AD1BDC4C8}"/>
          </ac:spMkLst>
        </pc:spChg>
        <pc:spChg chg="mod">
          <ac:chgData name="Jitsuko Hasegawa" userId="fb5eb5eb-0f40-42e5-bda0-480cc2098078" providerId="ADAL" clId="{03F794EF-A652-40C7-A302-CB78C345E00F}" dt="2024-04-15T05:54:52.228" v="2415" actId="20577"/>
          <ac:spMkLst>
            <pc:docMk/>
            <pc:sldMk cId="1872748176" sldId="1587"/>
            <ac:spMk id="36" creationId="{42C019C1-C923-0A6B-DFBE-DC78D6162F5C}"/>
          </ac:spMkLst>
        </pc:spChg>
        <pc:spChg chg="del">
          <ac:chgData name="Jitsuko Hasegawa" userId="fb5eb5eb-0f40-42e5-bda0-480cc2098078" providerId="ADAL" clId="{03F794EF-A652-40C7-A302-CB78C345E00F}" dt="2024-04-14T16:19:02.135" v="1559" actId="478"/>
          <ac:spMkLst>
            <pc:docMk/>
            <pc:sldMk cId="1872748176" sldId="1587"/>
            <ac:spMk id="37" creationId="{2707CE95-137A-9DE5-58E0-31DBC98D4B79}"/>
          </ac:spMkLst>
        </pc:spChg>
        <pc:picChg chg="del">
          <ac:chgData name="Jitsuko Hasegawa" userId="fb5eb5eb-0f40-42e5-bda0-480cc2098078" providerId="ADAL" clId="{03F794EF-A652-40C7-A302-CB78C345E00F}" dt="2024-04-14T16:22:37.523" v="2031" actId="478"/>
          <ac:picMkLst>
            <pc:docMk/>
            <pc:sldMk cId="1872748176" sldId="1587"/>
            <ac:picMk id="1026" creationId="{E6C38686-9EB2-25B0-84CB-FB264D238D51}"/>
          </ac:picMkLst>
        </pc:picChg>
      </pc:sldChg>
    </pc:docChg>
  </pc:docChgLst>
  <pc:docChgLst>
    <pc:chgData name="Jitsuko Hasegawa" userId="fb5eb5eb-0f40-42e5-bda0-480cc2098078" providerId="ADAL" clId="{DE484759-BD62-4EBD-BBA9-EF06C70D59FF}"/>
    <pc:docChg chg="undo custSel addSld delSld modSld">
      <pc:chgData name="Jitsuko Hasegawa" userId="fb5eb5eb-0f40-42e5-bda0-480cc2098078" providerId="ADAL" clId="{DE484759-BD62-4EBD-BBA9-EF06C70D59FF}" dt="2024-03-30T14:40:27.379" v="1194" actId="20577"/>
      <pc:docMkLst>
        <pc:docMk/>
      </pc:docMkLst>
      <pc:sldChg chg="add del">
        <pc:chgData name="Jitsuko Hasegawa" userId="fb5eb5eb-0f40-42e5-bda0-480cc2098078" providerId="ADAL" clId="{DE484759-BD62-4EBD-BBA9-EF06C70D59FF}" dt="2024-03-30T13:16:25.341" v="159" actId="47"/>
        <pc:sldMkLst>
          <pc:docMk/>
          <pc:sldMk cId="3984033265" sldId="265"/>
        </pc:sldMkLst>
      </pc:sldChg>
      <pc:sldChg chg="add del">
        <pc:chgData name="Jitsuko Hasegawa" userId="fb5eb5eb-0f40-42e5-bda0-480cc2098078" providerId="ADAL" clId="{DE484759-BD62-4EBD-BBA9-EF06C70D59FF}" dt="2024-03-30T13:16:25.341" v="159" actId="47"/>
        <pc:sldMkLst>
          <pc:docMk/>
          <pc:sldMk cId="1782598935" sldId="268"/>
        </pc:sldMkLst>
      </pc:sldChg>
      <pc:sldChg chg="del">
        <pc:chgData name="Jitsuko Hasegawa" userId="fb5eb5eb-0f40-42e5-bda0-480cc2098078" providerId="ADAL" clId="{DE484759-BD62-4EBD-BBA9-EF06C70D59FF}" dt="2024-03-30T13:16:25.341" v="159" actId="47"/>
        <pc:sldMkLst>
          <pc:docMk/>
          <pc:sldMk cId="3534502772" sldId="269"/>
        </pc:sldMkLst>
      </pc:sldChg>
      <pc:sldChg chg="modSp mod">
        <pc:chgData name="Jitsuko Hasegawa" userId="fb5eb5eb-0f40-42e5-bda0-480cc2098078" providerId="ADAL" clId="{DE484759-BD62-4EBD-BBA9-EF06C70D59FF}" dt="2024-03-30T13:15:55.486" v="156" actId="20577"/>
        <pc:sldMkLst>
          <pc:docMk/>
          <pc:sldMk cId="1088218460" sldId="277"/>
        </pc:sldMkLst>
        <pc:spChg chg="mod">
          <ac:chgData name="Jitsuko Hasegawa" userId="fb5eb5eb-0f40-42e5-bda0-480cc2098078" providerId="ADAL" clId="{DE484759-BD62-4EBD-BBA9-EF06C70D59FF}" dt="2024-03-30T13:12:30.628" v="14" actId="20577"/>
          <ac:spMkLst>
            <pc:docMk/>
            <pc:sldMk cId="1088218460" sldId="277"/>
            <ac:spMk id="2" creationId="{9500F7D2-A954-8761-3527-C158DDFB1106}"/>
          </ac:spMkLst>
        </pc:spChg>
        <pc:spChg chg="mod">
          <ac:chgData name="Jitsuko Hasegawa" userId="fb5eb5eb-0f40-42e5-bda0-480cc2098078" providerId="ADAL" clId="{DE484759-BD62-4EBD-BBA9-EF06C70D59FF}" dt="2024-03-30T13:15:55.486" v="156" actId="20577"/>
          <ac:spMkLst>
            <pc:docMk/>
            <pc:sldMk cId="1088218460" sldId="277"/>
            <ac:spMk id="6" creationId="{C8461C19-E495-4638-9078-AC28B05A0BE5}"/>
          </ac:spMkLst>
        </pc:spChg>
      </pc:sldChg>
      <pc:sldChg chg="add del">
        <pc:chgData name="Jitsuko Hasegawa" userId="fb5eb5eb-0f40-42e5-bda0-480cc2098078" providerId="ADAL" clId="{DE484759-BD62-4EBD-BBA9-EF06C70D59FF}" dt="2024-03-30T13:16:25.341" v="159" actId="47"/>
        <pc:sldMkLst>
          <pc:docMk/>
          <pc:sldMk cId="2572695181" sldId="283"/>
        </pc:sldMkLst>
      </pc:sldChg>
      <pc:sldChg chg="addSp delSp modSp mod">
        <pc:chgData name="Jitsuko Hasegawa" userId="fb5eb5eb-0f40-42e5-bda0-480cc2098078" providerId="ADAL" clId="{DE484759-BD62-4EBD-BBA9-EF06C70D59FF}" dt="2024-03-30T14:13:53.074" v="546" actId="207"/>
        <pc:sldMkLst>
          <pc:docMk/>
          <pc:sldMk cId="343485558" sldId="285"/>
        </pc:sldMkLst>
        <pc:spChg chg="del mod">
          <ac:chgData name="Jitsuko Hasegawa" userId="fb5eb5eb-0f40-42e5-bda0-480cc2098078" providerId="ADAL" clId="{DE484759-BD62-4EBD-BBA9-EF06C70D59FF}" dt="2024-03-30T14:11:28.406" v="536" actId="478"/>
          <ac:spMkLst>
            <pc:docMk/>
            <pc:sldMk cId="343485558" sldId="285"/>
            <ac:spMk id="6" creationId="{C82A2680-8980-374E-A5E8-0DF8347D0DBF}"/>
          </ac:spMkLst>
        </pc:spChg>
        <pc:graphicFrameChg chg="add mod modGraphic">
          <ac:chgData name="Jitsuko Hasegawa" userId="fb5eb5eb-0f40-42e5-bda0-480cc2098078" providerId="ADAL" clId="{DE484759-BD62-4EBD-BBA9-EF06C70D59FF}" dt="2024-03-30T14:13:53.074" v="546" actId="207"/>
          <ac:graphicFrameMkLst>
            <pc:docMk/>
            <pc:sldMk cId="343485558" sldId="285"/>
            <ac:graphicFrameMk id="3" creationId="{BD881937-4DED-6B88-17F6-7018D7639940}"/>
          </ac:graphicFrameMkLst>
        </pc:graphicFrameChg>
      </pc:sldChg>
      <pc:sldChg chg="modSp mod">
        <pc:chgData name="Jitsuko Hasegawa" userId="fb5eb5eb-0f40-42e5-bda0-480cc2098078" providerId="ADAL" clId="{DE484759-BD62-4EBD-BBA9-EF06C70D59FF}" dt="2024-03-30T13:47:11.841" v="394" actId="20577"/>
        <pc:sldMkLst>
          <pc:docMk/>
          <pc:sldMk cId="3029648548" sldId="288"/>
        </pc:sldMkLst>
        <pc:spChg chg="mod">
          <ac:chgData name="Jitsuko Hasegawa" userId="fb5eb5eb-0f40-42e5-bda0-480cc2098078" providerId="ADAL" clId="{DE484759-BD62-4EBD-BBA9-EF06C70D59FF}" dt="2024-03-30T13:47:11.841" v="394" actId="20577"/>
          <ac:spMkLst>
            <pc:docMk/>
            <pc:sldMk cId="3029648548" sldId="288"/>
            <ac:spMk id="6" creationId="{C82A2680-8980-374E-A5E8-0DF8347D0DBF}"/>
          </ac:spMkLst>
        </pc:spChg>
      </pc:sldChg>
      <pc:sldChg chg="modSp mod">
        <pc:chgData name="Jitsuko Hasegawa" userId="fb5eb5eb-0f40-42e5-bda0-480cc2098078" providerId="ADAL" clId="{DE484759-BD62-4EBD-BBA9-EF06C70D59FF}" dt="2024-03-30T13:52:25.991" v="402" actId="20577"/>
        <pc:sldMkLst>
          <pc:docMk/>
          <pc:sldMk cId="1460851035" sldId="292"/>
        </pc:sldMkLst>
        <pc:spChg chg="mod">
          <ac:chgData name="Jitsuko Hasegawa" userId="fb5eb5eb-0f40-42e5-bda0-480cc2098078" providerId="ADAL" clId="{DE484759-BD62-4EBD-BBA9-EF06C70D59FF}" dt="2024-03-30T13:52:25.991" v="402" actId="20577"/>
          <ac:spMkLst>
            <pc:docMk/>
            <pc:sldMk cId="1460851035" sldId="292"/>
            <ac:spMk id="6" creationId="{C82A2680-8980-374E-A5E8-0DF8347D0DBF}"/>
          </ac:spMkLst>
        </pc:spChg>
      </pc:sldChg>
      <pc:sldChg chg="addSp delSp modSp mod">
        <pc:chgData name="Jitsuko Hasegawa" userId="fb5eb5eb-0f40-42e5-bda0-480cc2098078" providerId="ADAL" clId="{DE484759-BD62-4EBD-BBA9-EF06C70D59FF}" dt="2024-03-30T14:19:50.177" v="677" actId="404"/>
        <pc:sldMkLst>
          <pc:docMk/>
          <pc:sldMk cId="2734950038" sldId="297"/>
        </pc:sldMkLst>
        <pc:spChg chg="del">
          <ac:chgData name="Jitsuko Hasegawa" userId="fb5eb5eb-0f40-42e5-bda0-480cc2098078" providerId="ADAL" clId="{DE484759-BD62-4EBD-BBA9-EF06C70D59FF}" dt="2024-03-30T14:18:52.404" v="654" actId="478"/>
          <ac:spMkLst>
            <pc:docMk/>
            <pc:sldMk cId="2734950038" sldId="297"/>
            <ac:spMk id="6" creationId="{C82A2680-8980-374E-A5E8-0DF8347D0DBF}"/>
          </ac:spMkLst>
        </pc:spChg>
        <pc:graphicFrameChg chg="add mod modGraphic">
          <ac:chgData name="Jitsuko Hasegawa" userId="fb5eb5eb-0f40-42e5-bda0-480cc2098078" providerId="ADAL" clId="{DE484759-BD62-4EBD-BBA9-EF06C70D59FF}" dt="2024-03-30T14:19:50.177" v="677" actId="404"/>
          <ac:graphicFrameMkLst>
            <pc:docMk/>
            <pc:sldMk cId="2734950038" sldId="297"/>
            <ac:graphicFrameMk id="4" creationId="{F997A749-BA7D-34A5-23A0-1C2C260B84C3}"/>
          </ac:graphicFrameMkLst>
        </pc:graphicFrameChg>
      </pc:sldChg>
      <pc:sldChg chg="modSp mod">
        <pc:chgData name="Jitsuko Hasegawa" userId="fb5eb5eb-0f40-42e5-bda0-480cc2098078" providerId="ADAL" clId="{DE484759-BD62-4EBD-BBA9-EF06C70D59FF}" dt="2024-03-30T13:35:06.539" v="393" actId="20577"/>
        <pc:sldMkLst>
          <pc:docMk/>
          <pc:sldMk cId="1446516149" sldId="1361"/>
        </pc:sldMkLst>
        <pc:spChg chg="mod">
          <ac:chgData name="Jitsuko Hasegawa" userId="fb5eb5eb-0f40-42e5-bda0-480cc2098078" providerId="ADAL" clId="{DE484759-BD62-4EBD-BBA9-EF06C70D59FF}" dt="2024-03-30T13:20:04.587" v="160"/>
          <ac:spMkLst>
            <pc:docMk/>
            <pc:sldMk cId="1446516149" sldId="1361"/>
            <ac:spMk id="8" creationId="{B5BC377C-C613-578C-AFA6-04181F81FE95}"/>
          </ac:spMkLst>
        </pc:spChg>
        <pc:spChg chg="mod">
          <ac:chgData name="Jitsuko Hasegawa" userId="fb5eb5eb-0f40-42e5-bda0-480cc2098078" providerId="ADAL" clId="{DE484759-BD62-4EBD-BBA9-EF06C70D59FF}" dt="2024-03-30T13:34:05.603" v="309" actId="20577"/>
          <ac:spMkLst>
            <pc:docMk/>
            <pc:sldMk cId="1446516149" sldId="1361"/>
            <ac:spMk id="14" creationId="{B3AF31F5-1BAF-A3D0-2843-976C1EA0A52F}"/>
          </ac:spMkLst>
        </pc:spChg>
        <pc:spChg chg="mod">
          <ac:chgData name="Jitsuko Hasegawa" userId="fb5eb5eb-0f40-42e5-bda0-480cc2098078" providerId="ADAL" clId="{DE484759-BD62-4EBD-BBA9-EF06C70D59FF}" dt="2024-03-30T13:35:06.539" v="393" actId="20577"/>
          <ac:spMkLst>
            <pc:docMk/>
            <pc:sldMk cId="1446516149" sldId="1361"/>
            <ac:spMk id="15" creationId="{BAD8F5E2-B891-15AE-9067-CA8A630730AB}"/>
          </ac:spMkLst>
        </pc:spChg>
        <pc:spChg chg="mod">
          <ac:chgData name="Jitsuko Hasegawa" userId="fb5eb5eb-0f40-42e5-bda0-480cc2098078" providerId="ADAL" clId="{DE484759-BD62-4EBD-BBA9-EF06C70D59FF}" dt="2024-03-30T13:29:30.250" v="191" actId="20577"/>
          <ac:spMkLst>
            <pc:docMk/>
            <pc:sldMk cId="1446516149" sldId="1361"/>
            <ac:spMk id="17" creationId="{C9719817-759A-FD0B-C1E6-14C0EFEEAD0C}"/>
          </ac:spMkLst>
        </pc:spChg>
        <pc:spChg chg="mod">
          <ac:chgData name="Jitsuko Hasegawa" userId="fb5eb5eb-0f40-42e5-bda0-480cc2098078" providerId="ADAL" clId="{DE484759-BD62-4EBD-BBA9-EF06C70D59FF}" dt="2024-03-30T13:34:50.034" v="379" actId="6549"/>
          <ac:spMkLst>
            <pc:docMk/>
            <pc:sldMk cId="1446516149" sldId="1361"/>
            <ac:spMk id="19" creationId="{6E5FAF0C-9DDB-FACE-C3F6-5F3B17EF1F0D}"/>
          </ac:spMkLst>
        </pc:spChg>
        <pc:spChg chg="mod">
          <ac:chgData name="Jitsuko Hasegawa" userId="fb5eb5eb-0f40-42e5-bda0-480cc2098078" providerId="ADAL" clId="{DE484759-BD62-4EBD-BBA9-EF06C70D59FF}" dt="2024-03-30T13:30:41.786" v="301" actId="20577"/>
          <ac:spMkLst>
            <pc:docMk/>
            <pc:sldMk cId="1446516149" sldId="1361"/>
            <ac:spMk id="21" creationId="{6B9676A3-9CD7-BBD9-362D-17C0C3C40FFA}"/>
          </ac:spMkLst>
        </pc:spChg>
        <pc:picChg chg="mod">
          <ac:chgData name="Jitsuko Hasegawa" userId="fb5eb5eb-0f40-42e5-bda0-480cc2098078" providerId="ADAL" clId="{DE484759-BD62-4EBD-BBA9-EF06C70D59FF}" dt="2024-03-30T13:33:38.822" v="302" actId="1076"/>
          <ac:picMkLst>
            <pc:docMk/>
            <pc:sldMk cId="1446516149" sldId="1361"/>
            <ac:picMk id="1026" creationId="{E6C38686-9EB2-25B0-84CB-FB264D238D51}"/>
          </ac:picMkLst>
        </pc:picChg>
        <pc:cxnChg chg="mod">
          <ac:chgData name="Jitsuko Hasegawa" userId="fb5eb5eb-0f40-42e5-bda0-480cc2098078" providerId="ADAL" clId="{DE484759-BD62-4EBD-BBA9-EF06C70D59FF}" dt="2024-03-30T13:29:18.431" v="162" actId="1076"/>
          <ac:cxnSpMkLst>
            <pc:docMk/>
            <pc:sldMk cId="1446516149" sldId="1361"/>
            <ac:cxnSpMk id="24" creationId="{0BECA9D8-7CFC-DB9D-3693-FECB7C337429}"/>
          </ac:cxnSpMkLst>
        </pc:cxnChg>
      </pc:sldChg>
      <pc:sldChg chg="modSp mod">
        <pc:chgData name="Jitsuko Hasegawa" userId="fb5eb5eb-0f40-42e5-bda0-480cc2098078" providerId="ADAL" clId="{DE484759-BD62-4EBD-BBA9-EF06C70D59FF}" dt="2024-03-30T14:40:27.379" v="1194" actId="20577"/>
        <pc:sldMkLst>
          <pc:docMk/>
          <pc:sldMk cId="3704621383" sldId="1362"/>
        </pc:sldMkLst>
        <pc:spChg chg="mod">
          <ac:chgData name="Jitsuko Hasegawa" userId="fb5eb5eb-0f40-42e5-bda0-480cc2098078" providerId="ADAL" clId="{DE484759-BD62-4EBD-BBA9-EF06C70D59FF}" dt="2024-03-30T13:55:36.769" v="455" actId="20577"/>
          <ac:spMkLst>
            <pc:docMk/>
            <pc:sldMk cId="3704621383" sldId="1362"/>
            <ac:spMk id="2" creationId="{6A833B0E-6E71-BA6B-2212-0E7BC7844A29}"/>
          </ac:spMkLst>
        </pc:spChg>
        <pc:spChg chg="mod">
          <ac:chgData name="Jitsuko Hasegawa" userId="fb5eb5eb-0f40-42e5-bda0-480cc2098078" providerId="ADAL" clId="{DE484759-BD62-4EBD-BBA9-EF06C70D59FF}" dt="2024-03-30T14:40:27.379" v="1194" actId="20577"/>
          <ac:spMkLst>
            <pc:docMk/>
            <pc:sldMk cId="3704621383" sldId="1362"/>
            <ac:spMk id="4" creationId="{0E086D08-E1B3-B555-2CC8-24F237328787}"/>
          </ac:spMkLst>
        </pc:spChg>
      </pc:sldChg>
    </pc:docChg>
  </pc:docChgLst>
  <pc:docChgLst>
    <pc:chgData name="Natalia Donoho" userId="S::ndonoho@wmo.int::71c45b8c-5d06-42a7-83db-a38690ad4009" providerId="AD" clId="Web-{5C232FD6-55DF-D18B-1F1B-7BEF04C91BE6}"/>
    <pc:docChg chg="modSld">
      <pc:chgData name="Natalia Donoho" userId="S::ndonoho@wmo.int::71c45b8c-5d06-42a7-83db-a38690ad4009" providerId="AD" clId="Web-{5C232FD6-55DF-D18B-1F1B-7BEF04C91BE6}" dt="2024-04-05T13:03:24.274" v="16" actId="20577"/>
      <pc:docMkLst>
        <pc:docMk/>
      </pc:docMkLst>
      <pc:sldChg chg="delSp modSp">
        <pc:chgData name="Natalia Donoho" userId="S::ndonoho@wmo.int::71c45b8c-5d06-42a7-83db-a38690ad4009" providerId="AD" clId="Web-{5C232FD6-55DF-D18B-1F1B-7BEF04C91BE6}" dt="2024-04-05T13:03:24.274" v="16" actId="20577"/>
        <pc:sldMkLst>
          <pc:docMk/>
          <pc:sldMk cId="3281246753" sldId="1350"/>
        </pc:sldMkLst>
        <pc:spChg chg="mod">
          <ac:chgData name="Natalia Donoho" userId="S::ndonoho@wmo.int::71c45b8c-5d06-42a7-83db-a38690ad4009" providerId="AD" clId="Web-{5C232FD6-55DF-D18B-1F1B-7BEF04C91BE6}" dt="2024-04-05T13:03:24.274" v="16" actId="20577"/>
          <ac:spMkLst>
            <pc:docMk/>
            <pc:sldMk cId="3281246753" sldId="1350"/>
            <ac:spMk id="3" creationId="{2D9171A6-BB2E-FF3F-4367-F51A7D17B862}"/>
          </ac:spMkLst>
        </pc:spChg>
        <pc:spChg chg="del">
          <ac:chgData name="Natalia Donoho" userId="S::ndonoho@wmo.int::71c45b8c-5d06-42a7-83db-a38690ad4009" providerId="AD" clId="Web-{5C232FD6-55DF-D18B-1F1B-7BEF04C91BE6}" dt="2024-04-05T13:02:43.132" v="11"/>
          <ac:spMkLst>
            <pc:docMk/>
            <pc:sldMk cId="3281246753" sldId="1350"/>
            <ac:spMk id="4" creationId="{A6BD1D6A-181B-FCFF-594E-2C840FF20F60}"/>
          </ac:spMkLst>
        </pc:spChg>
      </pc:sldChg>
    </pc:docChg>
  </pc:docChgLst>
  <pc:docChgLst>
    <pc:chgData name="Sergio Moreno Valero" userId="S::smoreno@wmo.int::fe909e20-0383-4074-97b6-0b6b801d219b" providerId="AD" clId="Web-{20A6290F-D6CD-CEDF-C35D-E4659ECEF175}"/>
    <pc:docChg chg="modSld">
      <pc:chgData name="Sergio Moreno Valero" userId="S::smoreno@wmo.int::fe909e20-0383-4074-97b6-0b6b801d219b" providerId="AD" clId="Web-{20A6290F-D6CD-CEDF-C35D-E4659ECEF175}" dt="2024-03-13T15:53:55.502" v="3"/>
      <pc:docMkLst>
        <pc:docMk/>
      </pc:docMkLst>
      <pc:sldChg chg="addSp delSp modSp">
        <pc:chgData name="Sergio Moreno Valero" userId="S::smoreno@wmo.int::fe909e20-0383-4074-97b6-0b6b801d219b" providerId="AD" clId="Web-{20A6290F-D6CD-CEDF-C35D-E4659ECEF175}" dt="2024-03-13T15:53:55.502" v="3"/>
        <pc:sldMkLst>
          <pc:docMk/>
          <pc:sldMk cId="2600864132" sldId="263"/>
        </pc:sldMkLst>
        <pc:spChg chg="add del mod">
          <ac:chgData name="Sergio Moreno Valero" userId="S::smoreno@wmo.int::fe909e20-0383-4074-97b6-0b6b801d219b" providerId="AD" clId="Web-{20A6290F-D6CD-CEDF-C35D-E4659ECEF175}" dt="2024-03-13T15:53:55.502" v="3"/>
          <ac:spMkLst>
            <pc:docMk/>
            <pc:sldMk cId="2600864132" sldId="263"/>
            <ac:spMk id="3" creationId="{08BA1BDB-551B-88F9-A984-2959C6816CD9}"/>
          </ac:spMkLst>
        </pc:spChg>
      </pc:sldChg>
    </pc:docChg>
  </pc:docChgLst>
  <pc:docChgLst>
    <pc:chgData name="Jitsuko Hasegawa" userId="S::jhasegawa@wmo.int::fb5eb5eb-0f40-42e5-bda0-480cc2098078" providerId="AD" clId="Web-{DA3681BD-9A9A-1D71-9D97-C7602F27C8CC}"/>
    <pc:docChg chg="modSld sldOrd">
      <pc:chgData name="Jitsuko Hasegawa" userId="S::jhasegawa@wmo.int::fb5eb5eb-0f40-42e5-bda0-480cc2098078" providerId="AD" clId="Web-{DA3681BD-9A9A-1D71-9D97-C7602F27C8CC}" dt="2024-04-11T22:49:24.060" v="15" actId="20577"/>
      <pc:docMkLst>
        <pc:docMk/>
      </pc:docMkLst>
      <pc:sldChg chg="modSp">
        <pc:chgData name="Jitsuko Hasegawa" userId="S::jhasegawa@wmo.int::fb5eb5eb-0f40-42e5-bda0-480cc2098078" providerId="AD" clId="Web-{DA3681BD-9A9A-1D71-9D97-C7602F27C8CC}" dt="2024-04-11T22:49:24.060" v="15" actId="20577"/>
        <pc:sldMkLst>
          <pc:docMk/>
          <pc:sldMk cId="3029648548" sldId="288"/>
        </pc:sldMkLst>
        <pc:spChg chg="mod">
          <ac:chgData name="Jitsuko Hasegawa" userId="S::jhasegawa@wmo.int::fb5eb5eb-0f40-42e5-bda0-480cc2098078" providerId="AD" clId="Web-{DA3681BD-9A9A-1D71-9D97-C7602F27C8CC}" dt="2024-04-11T22:49:24.060" v="15" actId="20577"/>
          <ac:spMkLst>
            <pc:docMk/>
            <pc:sldMk cId="3029648548" sldId="288"/>
            <ac:spMk id="6" creationId="{C82A2680-8980-374E-A5E8-0DF8347D0DBF}"/>
          </ac:spMkLst>
        </pc:spChg>
      </pc:sldChg>
      <pc:sldChg chg="ord">
        <pc:chgData name="Jitsuko Hasegawa" userId="S::jhasegawa@wmo.int::fb5eb5eb-0f40-42e5-bda0-480cc2098078" providerId="AD" clId="Web-{DA3681BD-9A9A-1D71-9D97-C7602F27C8CC}" dt="2024-04-11T22:44:02.647" v="1"/>
        <pc:sldMkLst>
          <pc:docMk/>
          <pc:sldMk cId="4155209088"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F6E27-4C9B-47F0-BBF2-FCA22BC24E52}" type="datetimeFigureOut">
              <a:rPr lang="en-CH" smtClean="0"/>
              <a:t>13/04/2024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F94A3-400F-4B48-A97B-5D473A8D555B}" type="slidenum">
              <a:rPr lang="en-CH" smtClean="0"/>
              <a:t>‹#›</a:t>
            </a:fld>
            <a:endParaRPr lang="en-CH"/>
          </a:p>
        </p:txBody>
      </p:sp>
    </p:spTree>
    <p:extLst>
      <p:ext uri="{BB962C8B-B14F-4D97-AF65-F5344CB8AC3E}">
        <p14:creationId xmlns:p14="http://schemas.microsoft.com/office/powerpoint/2010/main" val="76034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ADB20-D4A1-4748-BA66-A2B3CA732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68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Albert (backup: Kruno)</a:t>
            </a:r>
          </a:p>
          <a:p>
            <a:endParaRPr lang="en-GB" dirty="0"/>
          </a:p>
        </p:txBody>
      </p:sp>
      <p:sp>
        <p:nvSpPr>
          <p:cNvPr id="4" name="Slide Number Placeholder 3"/>
          <p:cNvSpPr>
            <a:spLocks noGrp="1"/>
          </p:cNvSpPr>
          <p:nvPr>
            <p:ph type="sldNum" sz="quarter" idx="5"/>
          </p:nvPr>
        </p:nvSpPr>
        <p:spPr/>
        <p:txBody>
          <a:bodyPr/>
          <a:lstStyle/>
          <a:p>
            <a:fld id="{0188F86F-BB3D-4959-B22F-3E3268AA78FA}" type="slidenum">
              <a:rPr lang="de-CH" smtClean="0"/>
              <a:t>9</a:t>
            </a:fld>
            <a:endParaRPr lang="de-CH"/>
          </a:p>
        </p:txBody>
      </p:sp>
    </p:spTree>
    <p:extLst>
      <p:ext uri="{BB962C8B-B14F-4D97-AF65-F5344CB8AC3E}">
        <p14:creationId xmlns:p14="http://schemas.microsoft.com/office/powerpoint/2010/main" val="92035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ADB20-D4A1-4748-BA66-A2B3CA732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29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ADB20-D4A1-4748-BA66-A2B3CA732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38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D35B-A50A-C89D-3EAC-C0993CC14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EE8B25CE-BC2D-4F05-FB78-C95AC6CB9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6DAE4EF2-9F71-4903-80B2-AF5AB947A453}"/>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5" name="Footer Placeholder 4">
            <a:extLst>
              <a:ext uri="{FF2B5EF4-FFF2-40B4-BE49-F238E27FC236}">
                <a16:creationId xmlns:a16="http://schemas.microsoft.com/office/drawing/2014/main" id="{1CFF36E4-C1D1-3839-6409-B22505BB970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4113D0E-136B-4EF0-BBA6-136D2569F2FF}"/>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8999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95D6-BF6E-E2E0-8D82-6A7F849C27D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A9BB5FFE-F77A-AA64-65DD-151E280E3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390AD6C-AF98-991F-54B0-8F631DC0DD14}"/>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5" name="Footer Placeholder 4">
            <a:extLst>
              <a:ext uri="{FF2B5EF4-FFF2-40B4-BE49-F238E27FC236}">
                <a16:creationId xmlns:a16="http://schemas.microsoft.com/office/drawing/2014/main" id="{82A04ABC-26C2-7B98-4695-76D9AF4D7C6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62DB7FE-65A5-8CA1-36E6-5BC8E5C612D6}"/>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342195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F6F2-EC20-3BDB-1691-23D254B77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748E53B2-D1A2-1744-9522-3E26305E70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8FD5E7-F549-00B7-745C-5411C9C27509}"/>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5" name="Footer Placeholder 4">
            <a:extLst>
              <a:ext uri="{FF2B5EF4-FFF2-40B4-BE49-F238E27FC236}">
                <a16:creationId xmlns:a16="http://schemas.microsoft.com/office/drawing/2014/main" id="{BFC0965B-6678-3A92-DFF2-436B1D2E18D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FA21417-F507-4690-8251-6D807459B393}"/>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327536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B038-3F2A-CA41-42AD-5BA88E3EB49D}"/>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16E95D7C-FFFF-7F59-4E48-21D8837F5D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286EF9D1-B193-0751-382B-CF2371412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68BCB028-937D-DD12-5526-6620F179C5FD}"/>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6" name="Footer Placeholder 5">
            <a:extLst>
              <a:ext uri="{FF2B5EF4-FFF2-40B4-BE49-F238E27FC236}">
                <a16:creationId xmlns:a16="http://schemas.microsoft.com/office/drawing/2014/main" id="{9EBF2B04-F9C2-3219-D63A-0B6EBA9B3C5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2F55517-B6A6-577D-C10E-1FBA46D3C710}"/>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199943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DD54-46F4-0BEA-708A-609E3AEA98B5}"/>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C2C7DD1C-C948-828F-E710-2D2954184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B729B-2C56-165C-F8A4-218C97EF1F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234CA66C-0229-A01C-02C6-95FBEDE53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FAF1F-75DB-D587-FFC4-69B5451A03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479F75BA-9BFB-365C-BF9A-2D35D94FDD13}"/>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8" name="Footer Placeholder 7">
            <a:extLst>
              <a:ext uri="{FF2B5EF4-FFF2-40B4-BE49-F238E27FC236}">
                <a16:creationId xmlns:a16="http://schemas.microsoft.com/office/drawing/2014/main" id="{D4A0D6B5-EB7E-C6B5-8AD5-A04BF6A18E12}"/>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F40C79C0-F85C-DC93-B60E-AF7F06114C39}"/>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157927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86F9-7058-2A99-2A9F-38E6090205AF}"/>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0411FE61-9763-47F0-F28F-B4F006AD4F62}"/>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4" name="Footer Placeholder 3">
            <a:extLst>
              <a:ext uri="{FF2B5EF4-FFF2-40B4-BE49-F238E27FC236}">
                <a16:creationId xmlns:a16="http://schemas.microsoft.com/office/drawing/2014/main" id="{10ED083E-D80C-D129-FD5D-ECB24304D89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51A62029-313F-0AF9-EFDD-8046FB14D3C5}"/>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3891117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C188D-8324-F1C4-53F3-F5A76FF4E80E}"/>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3" name="Footer Placeholder 2">
            <a:extLst>
              <a:ext uri="{FF2B5EF4-FFF2-40B4-BE49-F238E27FC236}">
                <a16:creationId xmlns:a16="http://schemas.microsoft.com/office/drawing/2014/main" id="{249E40A6-448E-F900-36C8-F7AE79D39433}"/>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9000BAE0-C8A1-2C24-9757-ED1EAA6EF689}"/>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1621067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8275-26F6-7085-8228-E057B5E90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9B1D79C2-A590-6CD6-E8D7-616C7BFFC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07E6EE96-F471-9CD6-EE1E-ADB84900C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C1681-2AB8-3176-477B-76D9E6FB15C6}"/>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6" name="Footer Placeholder 5">
            <a:extLst>
              <a:ext uri="{FF2B5EF4-FFF2-40B4-BE49-F238E27FC236}">
                <a16:creationId xmlns:a16="http://schemas.microsoft.com/office/drawing/2014/main" id="{2B90CF08-48BC-467F-4B1D-6C41B7BD3C1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96251FF2-1A03-BB43-5B91-61BFEABF1372}"/>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3311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BA38-4D90-409B-EBEC-5E1FC0BF6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1E6214A9-BCA0-F9AB-0AD3-B4DDD42B92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23D3D353-5580-C0E1-7225-D4B0318CD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FE46C-F4FC-2E63-0390-C856D091BF03}"/>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6" name="Footer Placeholder 5">
            <a:extLst>
              <a:ext uri="{FF2B5EF4-FFF2-40B4-BE49-F238E27FC236}">
                <a16:creationId xmlns:a16="http://schemas.microsoft.com/office/drawing/2014/main" id="{63A92834-05F7-9E4B-BB9A-D33A39629F6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81513BF2-A37E-E1CF-3730-501DCCD00F18}"/>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369270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B6B-338A-6340-9289-607A20EE1CC6}"/>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E120E9AE-05ED-6219-61F1-E620E79677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515D205-84A3-5132-958B-13FC1E274FA4}"/>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5" name="Footer Placeholder 4">
            <a:extLst>
              <a:ext uri="{FF2B5EF4-FFF2-40B4-BE49-F238E27FC236}">
                <a16:creationId xmlns:a16="http://schemas.microsoft.com/office/drawing/2014/main" id="{C5CCD545-D626-A43B-5CB9-555BEDCC552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75D945B-CD1F-04E0-D10E-8E907D66E891}"/>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1905472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CF92F-A85A-5B90-9A93-0209E5E97F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49E9D7E6-39A8-C986-EC7C-04C030DF18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65F81AE-BEA2-F38A-2A2D-7DB39F1E904A}"/>
              </a:ext>
            </a:extLst>
          </p:cNvPr>
          <p:cNvSpPr>
            <a:spLocks noGrp="1"/>
          </p:cNvSpPr>
          <p:nvPr>
            <p:ph type="dt" sz="half" idx="10"/>
          </p:nvPr>
        </p:nvSpPr>
        <p:spPr/>
        <p:txBody>
          <a:bodyPr/>
          <a:lstStyle/>
          <a:p>
            <a:fld id="{3048330F-13FE-4779-8691-0831CFE50827}" type="datetimeFigureOut">
              <a:rPr lang="en-CH" smtClean="0"/>
              <a:t>13/04/2024</a:t>
            </a:fld>
            <a:endParaRPr lang="en-CH"/>
          </a:p>
        </p:txBody>
      </p:sp>
      <p:sp>
        <p:nvSpPr>
          <p:cNvPr id="5" name="Footer Placeholder 4">
            <a:extLst>
              <a:ext uri="{FF2B5EF4-FFF2-40B4-BE49-F238E27FC236}">
                <a16:creationId xmlns:a16="http://schemas.microsoft.com/office/drawing/2014/main" id="{CB071D4D-3CAB-F04B-6E6C-F071F4E63DE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DA7E973-8EBF-92D4-FC8B-82238754744A}"/>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93483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4/13/2024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4/13/2024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E9C45-F094-B0D1-EAEE-D93D5F4F0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B78535BF-6471-BEA2-2EF1-02945DDA0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0C28A77-5DEF-B9A8-0959-6D57D721B8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8330F-13FE-4779-8691-0831CFE50827}" type="datetimeFigureOut">
              <a:rPr lang="en-CH" smtClean="0"/>
              <a:t>13/04/2024</a:t>
            </a:fld>
            <a:endParaRPr lang="en-CH"/>
          </a:p>
        </p:txBody>
      </p:sp>
      <p:sp>
        <p:nvSpPr>
          <p:cNvPr id="5" name="Footer Placeholder 4">
            <a:extLst>
              <a:ext uri="{FF2B5EF4-FFF2-40B4-BE49-F238E27FC236}">
                <a16:creationId xmlns:a16="http://schemas.microsoft.com/office/drawing/2014/main" id="{9D647A53-3E31-59D2-C047-CB00870D5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CC1BA378-32E6-2846-A815-5018A3AD4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3B615-E149-4F40-B73A-9DF14F397559}" type="slidenum">
              <a:rPr lang="en-CH" smtClean="0"/>
              <a:t>‹#›</a:t>
            </a:fld>
            <a:endParaRPr lang="en-CH"/>
          </a:p>
        </p:txBody>
      </p:sp>
    </p:spTree>
    <p:extLst>
      <p:ext uri="{BB962C8B-B14F-4D97-AF65-F5344CB8AC3E}">
        <p14:creationId xmlns:p14="http://schemas.microsoft.com/office/powerpoint/2010/main" val="93309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1071904" y="1571215"/>
            <a:ext cx="1004818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lnSpc>
                <a:spcPts val="3360"/>
              </a:lnSpc>
              <a:defRPr sz="1800"/>
            </a:pPr>
            <a:r>
              <a:rPr lang="en-CH" sz="4400" b="1" kern="1000" spc="-10" dirty="0">
                <a:solidFill>
                  <a:schemeClr val="bg1"/>
                </a:solidFill>
                <a:latin typeface="Arial"/>
                <a:ea typeface="Verdana"/>
                <a:cs typeface="Arial"/>
                <a:sym typeface="Montserrat-Regular"/>
              </a:rPr>
              <a:t>Item/doc </a:t>
            </a:r>
            <a:r>
              <a:rPr lang="en-US" sz="4400" b="1" kern="1000" spc="-10" dirty="0">
                <a:solidFill>
                  <a:schemeClr val="bg1"/>
                </a:solidFill>
                <a:latin typeface="Arial"/>
                <a:ea typeface="Verdana"/>
                <a:cs typeface="Arial"/>
                <a:sym typeface="Montserrat-Regular"/>
              </a:rPr>
              <a:t>5</a:t>
            </a:r>
            <a:r>
              <a:rPr lang="hr-HR" sz="4400" b="1" kern="1000" spc="-10" dirty="0">
                <a:solidFill>
                  <a:schemeClr val="bg1"/>
                </a:solidFill>
                <a:latin typeface="Arial"/>
                <a:ea typeface="Verdana"/>
                <a:cs typeface="Arial"/>
                <a:sym typeface="Montserrat-Regular"/>
              </a:rPr>
              <a:t> – </a:t>
            </a:r>
            <a:r>
              <a:rPr lang="en-US" sz="4400" b="1" kern="1000" spc="-10" dirty="0">
                <a:solidFill>
                  <a:schemeClr val="bg1"/>
                </a:solidFill>
                <a:latin typeface="Arial"/>
                <a:ea typeface="Verdana"/>
                <a:cs typeface="Arial"/>
                <a:sym typeface="Montserrat-Regular"/>
              </a:rPr>
              <a:t>WMO </a:t>
            </a:r>
            <a:r>
              <a:rPr lang="en-US" sz="4400" b="1" kern="1000" spc="-10" dirty="0" err="1">
                <a:solidFill>
                  <a:schemeClr val="bg1"/>
                </a:solidFill>
                <a:latin typeface="Arial"/>
                <a:ea typeface="Verdana"/>
                <a:cs typeface="Arial"/>
                <a:sym typeface="Montserrat-Regular"/>
              </a:rPr>
              <a:t>Programmes</a:t>
            </a:r>
            <a:endParaRPr lang="en-US" sz="4400" b="1" kern="1000" spc="-10" dirty="0">
              <a:solidFill>
                <a:schemeClr val="bg1"/>
              </a:solidFill>
              <a:latin typeface="Arial"/>
              <a:ea typeface="Verdana"/>
              <a:cs typeface="Arial"/>
              <a:sym typeface="Montserrat-Regular"/>
            </a:endParaRPr>
          </a:p>
        </p:txBody>
      </p:sp>
      <p:sp>
        <p:nvSpPr>
          <p:cNvPr id="2" name="Shape 79">
            <a:extLst>
              <a:ext uri="{FF2B5EF4-FFF2-40B4-BE49-F238E27FC236}">
                <a16:creationId xmlns:a16="http://schemas.microsoft.com/office/drawing/2014/main" id="{9500F7D2-A954-8761-3527-C158DDFB1106}"/>
              </a:ext>
            </a:extLst>
          </p:cNvPr>
          <p:cNvSpPr/>
          <p:nvPr/>
        </p:nvSpPr>
        <p:spPr>
          <a:xfrm>
            <a:off x="1071905" y="2598003"/>
            <a:ext cx="10048183" cy="215443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Third Session of the Infrastructure Commission</a:t>
            </a:r>
          </a:p>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(INFCOM-3, 15-19 April 2024)</a:t>
            </a:r>
          </a:p>
          <a:p>
            <a:pPr algn="ctr"/>
            <a:endPar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J. Hasegawa/Secretariat</a:t>
            </a:r>
          </a:p>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15 April 2024</a:t>
            </a:r>
          </a:p>
        </p:txBody>
      </p:sp>
    </p:spTree>
    <p:extLst>
      <p:ext uri="{BB962C8B-B14F-4D97-AF65-F5344CB8AC3E}">
        <p14:creationId xmlns:p14="http://schemas.microsoft.com/office/powerpoint/2010/main" val="108821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578498" y="947049"/>
            <a:ext cx="11234057"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Scope of the expanded WWW </a:t>
            </a:r>
            <a:r>
              <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P</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9" y="1605279"/>
            <a:ext cx="10945286"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Emphasizing the importance of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partnership with non-NMHSs entities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especially in the non-atmospheric Earth system domains.</a:t>
            </a:r>
          </a:p>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those activities for assisting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surface and upper-air meteorological and other Earth system observations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areas of global commons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space (through the affiliated Space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High Seas, and the Antarctic, working with relevant international organizations, as well as the development and implementation of Antarctic regional practices and facilitating the exchange and dissemination of Antarctic data for operational and research purposes.</a:t>
            </a:r>
          </a:p>
        </p:txBody>
      </p:sp>
    </p:spTree>
    <p:extLst>
      <p:ext uri="{BB962C8B-B14F-4D97-AF65-F5344CB8AC3E}">
        <p14:creationId xmlns:p14="http://schemas.microsoft.com/office/powerpoint/2010/main" val="340774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Expanded WWW </a:t>
            </a:r>
            <a:r>
              <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P</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5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Overall objectives</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Underpinned by the WMO Unified Data Policy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progrramme</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ensures the long-term outcomes are reached by 2030:</a:t>
            </a:r>
          </a:p>
          <a:p>
            <a:pPr marL="685800"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integrated Earth system observational network, including on hydrology, ocean, cryosphere, atmospheric composition and space weather, increasingly automated and optimized to ensure effective and sustainable global coverage;</a:t>
            </a:r>
          </a:p>
          <a:p>
            <a:pPr marL="685800"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High-quality fit-for-purpose traceable measurements of all components of the Earth System, feeding a continuous free and unrestricted global data exchange in accordance with the WMO Unified Data Policy and underpinned by standardized data management and exchange mechanisms; and</a:t>
            </a:r>
          </a:p>
          <a:p>
            <a:pPr marL="685800"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Increasingly more relevant, reliable, and quality assured Earth system numerical analysis and prediction products provided to enable Members to provide required services.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directly addresses Strategic Objectives 2.1, 2.2 and 2.3 of the WMO Strategic Plan 2024-2027:</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	Optimize the acquisition of Earth system observation data through the WMO Integrated Global Observing System 	(WIGOS);</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	Improve and increase access to, exchange and management of current and past Earth system observation data and 	derived products through the WMO Information System (WIS); and</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Enable access to and use of numerical analysis and Earth system prediction products at all temporal and spatial scales 	from the WMO Integrated Processing and Prediction System (WIPPS).</a:t>
            </a:r>
          </a:p>
        </p:txBody>
      </p:sp>
    </p:spTree>
    <p:extLst>
      <p:ext uri="{BB962C8B-B14F-4D97-AF65-F5344CB8AC3E}">
        <p14:creationId xmlns:p14="http://schemas.microsoft.com/office/powerpoint/2010/main" val="166258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diagram of a diagram&#10;&#10;Description automatically generated with medium confidence">
            <a:extLst>
              <a:ext uri="{FF2B5EF4-FFF2-40B4-BE49-F238E27FC236}">
                <a16:creationId xmlns:a16="http://schemas.microsoft.com/office/drawing/2014/main" id="{6FD74341-C083-CBCC-FD72-44D0DC66413A}"/>
              </a:ext>
            </a:extLst>
          </p:cNvPr>
          <p:cNvPicPr>
            <a:picLocks noChangeAspect="1"/>
          </p:cNvPicPr>
          <p:nvPr/>
        </p:nvPicPr>
        <p:blipFill>
          <a:blip r:embed="rId3"/>
          <a:stretch>
            <a:fillRect/>
          </a:stretch>
        </p:blipFill>
        <p:spPr>
          <a:xfrm>
            <a:off x="3035617" y="209205"/>
            <a:ext cx="6120765" cy="5556250"/>
          </a:xfrm>
          <a:prstGeom prst="rect">
            <a:avLst/>
          </a:prstGeom>
        </p:spPr>
      </p:pic>
      <p:sp>
        <p:nvSpPr>
          <p:cNvPr id="4" name="Rectangle 3">
            <a:extLst>
              <a:ext uri="{FF2B5EF4-FFF2-40B4-BE49-F238E27FC236}">
                <a16:creationId xmlns:a16="http://schemas.microsoft.com/office/drawing/2014/main" id="{D39D863D-EEF6-3709-008A-25DF599F7D1E}"/>
              </a:ext>
            </a:extLst>
          </p:cNvPr>
          <p:cNvSpPr/>
          <p:nvPr/>
        </p:nvSpPr>
        <p:spPr>
          <a:xfrm>
            <a:off x="279400" y="5803900"/>
            <a:ext cx="1841500" cy="971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DD2E2B1-1583-6B0A-F689-BD759E777794}"/>
              </a:ext>
            </a:extLst>
          </p:cNvPr>
          <p:cNvSpPr txBox="1"/>
          <p:nvPr/>
        </p:nvSpPr>
        <p:spPr>
          <a:xfrm>
            <a:off x="1269999" y="5765455"/>
            <a:ext cx="9652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Component systems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expanded World Weather Watch: the WMO Integrated Global Observing System, the WMO Information System and the WMO Integrated Processing and Prediction System (WMO global infrastructure) – their interrelation and the relation with users</a:t>
            </a:r>
            <a:endParaRPr kumimoji="0" lang="en-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368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027539" y="491603"/>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components </a:t>
            </a:r>
          </a:p>
        </p:txBody>
      </p:sp>
      <p:sp>
        <p:nvSpPr>
          <p:cNvPr id="3" name="Content Placeholder 3">
            <a:extLst>
              <a:ext uri="{FF2B5EF4-FFF2-40B4-BE49-F238E27FC236}">
                <a16:creationId xmlns:a16="http://schemas.microsoft.com/office/drawing/2014/main" id="{3E35684C-D2AF-CA8E-ADC7-8BB5B4BE4D96}"/>
              </a:ext>
            </a:extLst>
          </p:cNvPr>
          <p:cNvSpPr txBox="1">
            <a:spLocks/>
          </p:cNvSpPr>
          <p:nvPr/>
        </p:nvSpPr>
        <p:spPr>
          <a:xfrm>
            <a:off x="807209" y="1514032"/>
            <a:ext cx="5157787" cy="5051867"/>
          </a:xfrm>
          <a:prstGeom prst="rect">
            <a:avLst/>
          </a:prstGeom>
          <a:solidFill>
            <a:srgbClr val="EDDB59"/>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component 1</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WMO Integrated Global Observing System (WIGOS)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 and scope: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responding the Convention Article 2 (a) and (c), with an additional dimension of surface-based (both ground and ocean) and space-based systems (coordinated through the affiliated Space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long-term objective(s)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refer to the WIGOS Vision 2040, the High-Level Guidance, GCOS IP, GOOS 2030 Strategy, WMO-IOC Collaborative Strategy 2022-2025, GAW SIP, Vision and Strategy for Hydrology and Associated Plan of Action</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 activities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Members, INFCOM, SERCOM, RB, RAs and the Secretariat</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1378A143-E2C1-B5F3-E78E-72E96473BB52}"/>
              </a:ext>
            </a:extLst>
          </p:cNvPr>
          <p:cNvSpPr txBox="1">
            <a:spLocks/>
          </p:cNvSpPr>
          <p:nvPr/>
        </p:nvSpPr>
        <p:spPr>
          <a:xfrm>
            <a:off x="6227004" y="1514033"/>
            <a:ext cx="5736396" cy="2105467"/>
          </a:xfrm>
          <a:prstGeom prst="rect">
            <a:avLst/>
          </a:prstGeom>
          <a:solidFill>
            <a:srgbClr val="C950B6">
              <a:alpha val="78824"/>
            </a:srgb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component 2</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WMO Information System (WIS)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 and scope: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responding the Convention Article 2 (b)</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long-term objective(s)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refer to WIS2 Strategy and IP</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 activities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Members, INFCOM, SERCOM, RB, RAs and the Secretariat</a:t>
            </a:r>
          </a:p>
        </p:txBody>
      </p:sp>
      <p:sp>
        <p:nvSpPr>
          <p:cNvPr id="6" name="Content Placeholder 3">
            <a:extLst>
              <a:ext uri="{FF2B5EF4-FFF2-40B4-BE49-F238E27FC236}">
                <a16:creationId xmlns:a16="http://schemas.microsoft.com/office/drawing/2014/main" id="{0F1AABA9-4464-2EBE-5990-6FC0DFB04523}"/>
              </a:ext>
            </a:extLst>
          </p:cNvPr>
          <p:cNvSpPr txBox="1">
            <a:spLocks/>
          </p:cNvSpPr>
          <p:nvPr/>
        </p:nvSpPr>
        <p:spPr>
          <a:xfrm>
            <a:off x="6227004" y="3768846"/>
            <a:ext cx="5736396" cy="2797054"/>
          </a:xfrm>
          <a:prstGeom prst="rect">
            <a:avLst/>
          </a:prstGeom>
          <a:solidFill>
            <a:srgbClr val="4BAA9F">
              <a:alpha val="78824"/>
            </a:srgb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sng" strike="noStrike" kern="1200" cap="none" spc="0" normalizeH="0" baseline="0" noProof="0" dirty="0" err="1">
                <a:ln>
                  <a:noFill/>
                </a:ln>
                <a:solidFill>
                  <a:prstClr val="black"/>
                </a:solidFill>
                <a:effectLst/>
                <a:uLnTx/>
                <a:uFillTx/>
                <a:latin typeface="Arial"/>
                <a:ea typeface="+mn-ea"/>
                <a:cs typeface="Arial"/>
              </a:rPr>
              <a:t>Programme</a:t>
            </a:r>
            <a:r>
              <a:rPr kumimoji="0" lang="en-US" sz="1600" b="1" i="0" u="sng" strike="noStrike" kern="1200" cap="none" spc="0" normalizeH="0" baseline="0" noProof="0" dirty="0">
                <a:ln>
                  <a:noFill/>
                </a:ln>
                <a:solidFill>
                  <a:prstClr val="black"/>
                </a:solidFill>
                <a:effectLst/>
                <a:uLnTx/>
                <a:uFillTx/>
                <a:latin typeface="Arial"/>
                <a:ea typeface="+mn-ea"/>
                <a:cs typeface="Arial"/>
              </a:rPr>
              <a:t> component 3</a:t>
            </a:r>
            <a:r>
              <a:rPr kumimoji="0" lang="en-US" sz="1600" b="0" i="0" u="none" strike="noStrike" kern="1200" cap="none" spc="0" normalizeH="0" baseline="0" noProof="0" dirty="0">
                <a:ln>
                  <a:noFill/>
                </a:ln>
                <a:solidFill>
                  <a:prstClr val="black"/>
                </a:solidFill>
                <a:effectLst/>
                <a:uLnTx/>
                <a:uFillTx/>
                <a:latin typeface="Arial"/>
                <a:ea typeface="+mn-ea"/>
                <a:cs typeface="Arial"/>
              </a:rPr>
              <a:t>: WMO Integrated Processing and Prediction System (WIPPS)</a:t>
            </a:r>
            <a:endParaRPr kumimoji="0" lang="en-US" sz="2800" b="0" i="0" u="none" strike="noStrike" kern="1200" cap="none" spc="0" normalizeH="0" baseline="0" noProof="0" dirty="0">
              <a:ln>
                <a:noFill/>
              </a:ln>
              <a:solidFill>
                <a:prstClr val="black"/>
              </a:solidFill>
              <a:effectLst/>
              <a:uLnTx/>
              <a:uFillTx/>
              <a:latin typeface="Arial"/>
              <a:ea typeface="+mn-ea"/>
              <a:cs typeface="Arial"/>
            </a:endParaRP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Arial"/>
              <a:ea typeface="+mn-ea"/>
              <a:cs typeface="Arial"/>
            </a:endParaRP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a:rPr>
              <a:t>Purpose and scope</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responding the Convention Article 2 (a) and (c)</a:t>
            </a:r>
            <a:endParaRPr kumimoji="0" lang="en-US" sz="1600" b="1" i="0" u="none" strike="noStrike" kern="1200" cap="none" spc="0" normalizeH="0" baseline="0" noProof="0" dirty="0">
              <a:ln>
                <a:noFill/>
              </a:ln>
              <a:solidFill>
                <a:prstClr val="black"/>
              </a:solidFill>
              <a:effectLst/>
              <a:uLnTx/>
              <a:uFillTx/>
              <a:latin typeface="Arial"/>
              <a:ea typeface="+mn-ea"/>
              <a:cs typeface="Arial"/>
            </a:endParaRP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a:rPr>
              <a:t>Main long-term objective(s) </a:t>
            </a:r>
            <a:r>
              <a:rPr kumimoji="0" lang="en-US" sz="1600" b="0" i="0" u="none" strike="noStrike" kern="1200" cap="none" spc="0" normalizeH="0" baseline="0" noProof="0" dirty="0">
                <a:ln>
                  <a:noFill/>
                </a:ln>
                <a:solidFill>
                  <a:prstClr val="black"/>
                </a:solidFill>
                <a:effectLst/>
                <a:uLnTx/>
                <a:uFillTx/>
                <a:latin typeface="Arial"/>
                <a:ea typeface="+mn-ea"/>
                <a:cs typeface="Arial"/>
              </a:rPr>
              <a:t>* refer to the WIPPS collaborative framework, Vision and Strategy for Hydrology and Associated Plan of Action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a:rPr>
              <a:t>Implementation activities</a:t>
            </a: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Members, INFCOM, SERCOM, RB, RAs and the Secretariat</a:t>
            </a:r>
          </a:p>
        </p:txBody>
      </p:sp>
    </p:spTree>
    <p:extLst>
      <p:ext uri="{BB962C8B-B14F-4D97-AF65-F5344CB8AC3E}">
        <p14:creationId xmlns:p14="http://schemas.microsoft.com/office/powerpoint/2010/main" val="338645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9">
            <a:extLst>
              <a:ext uri="{FF2B5EF4-FFF2-40B4-BE49-F238E27FC236}">
                <a16:creationId xmlns:a16="http://schemas.microsoft.com/office/drawing/2014/main" id="{B5BC377C-C613-578C-AFA6-04181F81FE95}"/>
              </a:ext>
            </a:extLst>
          </p:cNvPr>
          <p:cNvSpPr/>
          <p:nvPr/>
        </p:nvSpPr>
        <p:spPr>
          <a:xfrm>
            <a:off x="5016500" y="83171"/>
            <a:ext cx="7175500" cy="110799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Implementation activities</a:t>
            </a:r>
          </a:p>
          <a:p>
            <a:pPr marL="0" marR="0" lvl="0" indent="0" algn="ctr" defTabSz="914400" rtl="0" eaLnBrk="1" fontAlgn="auto" latinLnBrk="0" hangingPunct="1">
              <a:lnSpc>
                <a:spcPct val="100000"/>
              </a:lnSpc>
              <a:spcBef>
                <a:spcPts val="0"/>
              </a:spcBef>
              <a:spcAft>
                <a:spcPts val="0"/>
              </a:spcAft>
              <a:buClrTx/>
              <a:buSzTx/>
              <a:buFontTx/>
              <a:buNone/>
              <a:tabLst/>
              <a:defRPr sz="1800"/>
            </a:pPr>
            <a:r>
              <a:rPr lang="en-US" sz="3600" b="1" dirty="0">
                <a:solidFill>
                  <a:srgbClr val="4472C4"/>
                </a:solidFill>
                <a:latin typeface="Arial" panose="020B0604020202020204" pitchFamily="34" charset="0"/>
                <a:cs typeface="Arial" panose="020B0604020202020204" pitchFamily="34" charset="0"/>
              </a:rPr>
              <a:t>WIGOS</a:t>
            </a:r>
            <a:endPar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B3AF31F5-1BAF-A3D0-2843-976C1EA0A52F}"/>
              </a:ext>
            </a:extLst>
          </p:cNvPr>
          <p:cNvSpPr/>
          <p:nvPr/>
        </p:nvSpPr>
        <p:spPr>
          <a:xfrm>
            <a:off x="5305302" y="1693925"/>
            <a:ext cx="1463040" cy="5181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Members</a:t>
            </a:r>
            <a:endParaRPr kumimoji="0" lang="en-CH"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BAD8F5E2-B891-15AE-9067-CA8A630730AB}"/>
              </a:ext>
            </a:extLst>
          </p:cNvPr>
          <p:cNvSpPr/>
          <p:nvPr/>
        </p:nvSpPr>
        <p:spPr>
          <a:xfrm>
            <a:off x="5237608" y="5797938"/>
            <a:ext cx="1716784" cy="4773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Research Board</a:t>
            </a:r>
            <a:endParaRPr kumimoji="0" lang="en-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9719817-759A-FD0B-C1E6-14C0EFEEAD0C}"/>
              </a:ext>
            </a:extLst>
          </p:cNvPr>
          <p:cNvSpPr/>
          <p:nvPr/>
        </p:nvSpPr>
        <p:spPr>
          <a:xfrm>
            <a:off x="5293616" y="3501750"/>
            <a:ext cx="1463040" cy="64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Infrastructure Commission</a:t>
            </a:r>
            <a:endParaRPr kumimoji="0" lang="en-CH"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C022B1A-8112-D3B3-D473-2F10804DB219}"/>
              </a:ext>
            </a:extLst>
          </p:cNvPr>
          <p:cNvSpPr/>
          <p:nvPr/>
        </p:nvSpPr>
        <p:spPr>
          <a:xfrm>
            <a:off x="5293616" y="4904976"/>
            <a:ext cx="1463040" cy="509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Services Commission</a:t>
            </a:r>
            <a:endParaRPr kumimoji="0" lang="en-CH"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4" name="Picture 33" descr="A diagram of a process&#10;&#10;Description automatically generated">
            <a:extLst>
              <a:ext uri="{FF2B5EF4-FFF2-40B4-BE49-F238E27FC236}">
                <a16:creationId xmlns:a16="http://schemas.microsoft.com/office/drawing/2014/main" id="{4CB120BE-95DA-2ED5-FE92-55F00264DE33}"/>
              </a:ext>
            </a:extLst>
          </p:cNvPr>
          <p:cNvPicPr>
            <a:picLocks noChangeAspect="1"/>
          </p:cNvPicPr>
          <p:nvPr/>
        </p:nvPicPr>
        <p:blipFill>
          <a:blip r:embed="rId3"/>
          <a:stretch>
            <a:fillRect/>
          </a:stretch>
        </p:blipFill>
        <p:spPr>
          <a:xfrm>
            <a:off x="137672" y="-8492"/>
            <a:ext cx="4779256" cy="6858000"/>
          </a:xfrm>
          <a:prstGeom prst="rect">
            <a:avLst/>
          </a:prstGeom>
        </p:spPr>
      </p:pic>
      <p:sp>
        <p:nvSpPr>
          <p:cNvPr id="35" name="TextBox 34">
            <a:extLst>
              <a:ext uri="{FF2B5EF4-FFF2-40B4-BE49-F238E27FC236}">
                <a16:creationId xmlns:a16="http://schemas.microsoft.com/office/drawing/2014/main" id="{1F7CA5F6-7E69-2273-0CAA-900AD1BDC4C8}"/>
              </a:ext>
            </a:extLst>
          </p:cNvPr>
          <p:cNvSpPr txBox="1"/>
          <p:nvPr/>
        </p:nvSpPr>
        <p:spPr>
          <a:xfrm>
            <a:off x="7156716" y="1218683"/>
            <a:ext cx="4779256" cy="1477328"/>
          </a:xfrm>
          <a:prstGeom prst="rect">
            <a:avLst/>
          </a:prstGeom>
          <a:noFill/>
        </p:spPr>
        <p:txBody>
          <a:bodyPr wrap="square" rtlCol="0">
            <a:spAutoFit/>
          </a:bodyPr>
          <a:lstStyle/>
          <a:p>
            <a:r>
              <a:rPr lang="en-GB" b="1" dirty="0"/>
              <a:t>Implementation, operation, observation quality control, delivery of data/metadata</a:t>
            </a:r>
            <a:r>
              <a:rPr lang="en-GB" dirty="0"/>
              <a:t>, volunteer for support WDQMS, maintain and develop mutually beneficial relationship at the national level to engage partners, supporting CD </a:t>
            </a:r>
            <a:endParaRPr lang="en-CH" dirty="0"/>
          </a:p>
        </p:txBody>
      </p:sp>
      <p:sp>
        <p:nvSpPr>
          <p:cNvPr id="36" name="TextBox 35">
            <a:extLst>
              <a:ext uri="{FF2B5EF4-FFF2-40B4-BE49-F238E27FC236}">
                <a16:creationId xmlns:a16="http://schemas.microsoft.com/office/drawing/2014/main" id="{42C019C1-C923-0A6B-DFBE-DC78D6162F5C}"/>
              </a:ext>
            </a:extLst>
          </p:cNvPr>
          <p:cNvSpPr txBox="1"/>
          <p:nvPr/>
        </p:nvSpPr>
        <p:spPr>
          <a:xfrm>
            <a:off x="7133344" y="2944627"/>
            <a:ext cx="4779256" cy="1754326"/>
          </a:xfrm>
          <a:prstGeom prst="rect">
            <a:avLst/>
          </a:prstGeom>
          <a:noFill/>
        </p:spPr>
        <p:txBody>
          <a:bodyPr wrap="square" rtlCol="0">
            <a:spAutoFit/>
          </a:bodyPr>
          <a:lstStyle/>
          <a:p>
            <a:r>
              <a:rPr lang="en-GB" b="1" dirty="0"/>
              <a:t>Determine user requirements, design, planning and evolution of WIGOS, develop standards and recommended practices</a:t>
            </a:r>
            <a:r>
              <a:rPr lang="en-GB" dirty="0"/>
              <a:t>, advocate protection of radio frequencies, performance and compliance monitoring, solicit user feedback and review of requirements, support CD, </a:t>
            </a:r>
            <a:endParaRPr lang="en-CH" dirty="0"/>
          </a:p>
        </p:txBody>
      </p:sp>
      <p:sp>
        <p:nvSpPr>
          <p:cNvPr id="37" name="TextBox 36">
            <a:extLst>
              <a:ext uri="{FF2B5EF4-FFF2-40B4-BE49-F238E27FC236}">
                <a16:creationId xmlns:a16="http://schemas.microsoft.com/office/drawing/2014/main" id="{2707CE95-137A-9DE5-58E0-31DBC98D4B79}"/>
              </a:ext>
            </a:extLst>
          </p:cNvPr>
          <p:cNvSpPr txBox="1"/>
          <p:nvPr/>
        </p:nvSpPr>
        <p:spPr>
          <a:xfrm>
            <a:off x="7133344" y="4975085"/>
            <a:ext cx="4779256" cy="369332"/>
          </a:xfrm>
          <a:prstGeom prst="rect">
            <a:avLst/>
          </a:prstGeom>
          <a:noFill/>
        </p:spPr>
        <p:txBody>
          <a:bodyPr wrap="square" rtlCol="0">
            <a:spAutoFit/>
          </a:bodyPr>
          <a:lstStyle/>
          <a:p>
            <a:r>
              <a:rPr lang="en-GB" dirty="0"/>
              <a:t>Provide user requirements and feedback</a:t>
            </a:r>
            <a:endParaRPr lang="en-CH" dirty="0"/>
          </a:p>
        </p:txBody>
      </p:sp>
      <p:sp>
        <p:nvSpPr>
          <p:cNvPr id="38" name="TextBox 37">
            <a:extLst>
              <a:ext uri="{FF2B5EF4-FFF2-40B4-BE49-F238E27FC236}">
                <a16:creationId xmlns:a16="http://schemas.microsoft.com/office/drawing/2014/main" id="{75E7CB85-996C-84B4-2CE2-AC321DE1F660}"/>
              </a:ext>
            </a:extLst>
          </p:cNvPr>
          <p:cNvSpPr txBox="1"/>
          <p:nvPr/>
        </p:nvSpPr>
        <p:spPr>
          <a:xfrm>
            <a:off x="7156716" y="5554762"/>
            <a:ext cx="4779256" cy="923330"/>
          </a:xfrm>
          <a:prstGeom prst="rect">
            <a:avLst/>
          </a:prstGeom>
          <a:noFill/>
        </p:spPr>
        <p:txBody>
          <a:bodyPr wrap="square" rtlCol="0">
            <a:spAutoFit/>
          </a:bodyPr>
          <a:lstStyle/>
          <a:p>
            <a:r>
              <a:rPr lang="en-GB" dirty="0"/>
              <a:t>Provide user requirements and feedback</a:t>
            </a:r>
          </a:p>
          <a:p>
            <a:r>
              <a:rPr lang="en-US" dirty="0"/>
              <a:t>Maintaining dialogue with INFCOM on observing innovation opportunities and needs</a:t>
            </a:r>
            <a:endParaRPr lang="en-CH" dirty="0"/>
          </a:p>
        </p:txBody>
      </p:sp>
    </p:spTree>
    <p:extLst>
      <p:ext uri="{BB962C8B-B14F-4D97-AF65-F5344CB8AC3E}">
        <p14:creationId xmlns:p14="http://schemas.microsoft.com/office/powerpoint/2010/main" val="144651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9">
            <a:extLst>
              <a:ext uri="{FF2B5EF4-FFF2-40B4-BE49-F238E27FC236}">
                <a16:creationId xmlns:a16="http://schemas.microsoft.com/office/drawing/2014/main" id="{B5BC377C-C613-578C-AFA6-04181F81FE95}"/>
              </a:ext>
            </a:extLst>
          </p:cNvPr>
          <p:cNvSpPr/>
          <p:nvPr/>
        </p:nvSpPr>
        <p:spPr>
          <a:xfrm>
            <a:off x="5016500" y="83171"/>
            <a:ext cx="7175500" cy="110799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Implementation activities</a:t>
            </a:r>
          </a:p>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WIGOS</a:t>
            </a:r>
          </a:p>
        </p:txBody>
      </p:sp>
      <p:sp>
        <p:nvSpPr>
          <p:cNvPr id="16" name="Rectangle 15">
            <a:extLst>
              <a:ext uri="{FF2B5EF4-FFF2-40B4-BE49-F238E27FC236}">
                <a16:creationId xmlns:a16="http://schemas.microsoft.com/office/drawing/2014/main" id="{3B601422-57CB-0B3A-3F23-21BC4B1BF745}"/>
              </a:ext>
            </a:extLst>
          </p:cNvPr>
          <p:cNvSpPr/>
          <p:nvPr/>
        </p:nvSpPr>
        <p:spPr>
          <a:xfrm>
            <a:off x="5415981" y="1561535"/>
            <a:ext cx="146304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Regional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Associations</a:t>
            </a:r>
            <a:endParaRPr kumimoji="0" lang="en-CH"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5BD0D754-A19F-F4CF-6C7D-107CB08E785E}"/>
              </a:ext>
            </a:extLst>
          </p:cNvPr>
          <p:cNvSpPr/>
          <p:nvPr/>
        </p:nvSpPr>
        <p:spPr>
          <a:xfrm>
            <a:off x="5415981" y="2910957"/>
            <a:ext cx="1463040" cy="50955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Secretariat</a:t>
            </a:r>
            <a:endParaRPr kumimoji="0" lang="en-CH"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4" name="Picture 33" descr="A diagram of a process&#10;&#10;Description automatically generated">
            <a:extLst>
              <a:ext uri="{FF2B5EF4-FFF2-40B4-BE49-F238E27FC236}">
                <a16:creationId xmlns:a16="http://schemas.microsoft.com/office/drawing/2014/main" id="{4CB120BE-95DA-2ED5-FE92-55F00264DE33}"/>
              </a:ext>
            </a:extLst>
          </p:cNvPr>
          <p:cNvPicPr>
            <a:picLocks noChangeAspect="1"/>
          </p:cNvPicPr>
          <p:nvPr/>
        </p:nvPicPr>
        <p:blipFill>
          <a:blip r:embed="rId3"/>
          <a:stretch>
            <a:fillRect/>
          </a:stretch>
        </p:blipFill>
        <p:spPr>
          <a:xfrm>
            <a:off x="137672" y="-8492"/>
            <a:ext cx="4779256" cy="6858000"/>
          </a:xfrm>
          <a:prstGeom prst="rect">
            <a:avLst/>
          </a:prstGeom>
        </p:spPr>
      </p:pic>
      <p:sp>
        <p:nvSpPr>
          <p:cNvPr id="35" name="TextBox 34">
            <a:extLst>
              <a:ext uri="{FF2B5EF4-FFF2-40B4-BE49-F238E27FC236}">
                <a16:creationId xmlns:a16="http://schemas.microsoft.com/office/drawing/2014/main" id="{1F7CA5F6-7E69-2273-0CAA-900AD1BDC4C8}"/>
              </a:ext>
            </a:extLst>
          </p:cNvPr>
          <p:cNvSpPr txBox="1"/>
          <p:nvPr/>
        </p:nvSpPr>
        <p:spPr>
          <a:xfrm>
            <a:off x="7133344" y="1191167"/>
            <a:ext cx="4779256" cy="1477328"/>
          </a:xfrm>
          <a:prstGeom prst="rect">
            <a:avLst/>
          </a:prstGeom>
          <a:noFill/>
        </p:spPr>
        <p:txBody>
          <a:bodyPr wrap="square" rtlCol="0">
            <a:spAutoFit/>
          </a:bodyPr>
          <a:lstStyle/>
          <a:p>
            <a:r>
              <a:rPr lang="en-GB" dirty="0"/>
              <a:t>Provide user requirements and design for regional priorities</a:t>
            </a:r>
            <a:endParaRPr lang="en-US" dirty="0"/>
          </a:p>
          <a:p>
            <a:r>
              <a:rPr lang="en-US" dirty="0"/>
              <a:t>Recommend regional </a:t>
            </a:r>
            <a:r>
              <a:rPr lang="en-US" dirty="0" err="1"/>
              <a:t>centres</a:t>
            </a:r>
            <a:r>
              <a:rPr lang="en-US" dirty="0"/>
              <a:t> to support WIGOS</a:t>
            </a:r>
          </a:p>
          <a:p>
            <a:r>
              <a:rPr lang="en-US" dirty="0"/>
              <a:t>Develop partnership with regional bodies</a:t>
            </a:r>
          </a:p>
          <a:p>
            <a:r>
              <a:rPr lang="en-US" dirty="0"/>
              <a:t>Support CD of Members</a:t>
            </a:r>
            <a:endParaRPr lang="en-GB" dirty="0"/>
          </a:p>
        </p:txBody>
      </p:sp>
      <p:sp>
        <p:nvSpPr>
          <p:cNvPr id="36" name="TextBox 35">
            <a:extLst>
              <a:ext uri="{FF2B5EF4-FFF2-40B4-BE49-F238E27FC236}">
                <a16:creationId xmlns:a16="http://schemas.microsoft.com/office/drawing/2014/main" id="{42C019C1-C923-0A6B-DFBE-DC78D6162F5C}"/>
              </a:ext>
            </a:extLst>
          </p:cNvPr>
          <p:cNvSpPr txBox="1"/>
          <p:nvPr/>
        </p:nvSpPr>
        <p:spPr>
          <a:xfrm>
            <a:off x="7133344" y="2787840"/>
            <a:ext cx="477925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role of the Secretariat defining by GR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the S</a:t>
            </a:r>
            <a:r>
              <a:rPr lang="en-US" dirty="0" err="1">
                <a:solidFill>
                  <a:prstClr val="black"/>
                </a:solidFill>
                <a:latin typeface="Calibri" panose="020F0502020204030204"/>
              </a:rPr>
              <a:t>trategic</a:t>
            </a:r>
            <a:r>
              <a:rPr lang="en-US" dirty="0">
                <a:solidFill>
                  <a:prstClr val="black"/>
                </a:solidFill>
                <a:latin typeface="Calibri" panose="020F0502020204030204"/>
              </a:rPr>
              <a:t> Plan SO 2.1 and support INFCOM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Liaise with </a:t>
            </a:r>
            <a:r>
              <a:rPr lang="en-US" dirty="0">
                <a:solidFill>
                  <a:prstClr val="black"/>
                </a:solidFill>
                <a:latin typeface="Calibri" panose="020F0502020204030204"/>
              </a:rPr>
              <a:t>other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Support the maintenance and development of tools with Members to collect and maintain the WIGOS status, progress, performance and compliance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Me</a:t>
            </a:r>
            <a:r>
              <a:rPr lang="en-US" dirty="0" err="1">
                <a:solidFill>
                  <a:prstClr val="black"/>
                </a:solidFill>
                <a:latin typeface="Calibri" panose="020F0502020204030204"/>
              </a:rPr>
              <a:t>mbers</a:t>
            </a:r>
            <a:r>
              <a:rPr lang="en-US" dirty="0">
                <a:solidFill>
                  <a:prstClr val="black"/>
                </a:solidFill>
                <a:latin typeface="Calibri" panose="020F0502020204030204"/>
              </a:rPr>
              <a:t> on WIGOS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CD of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mutual</a:t>
            </a:r>
            <a:r>
              <a:rPr lang="en-US" dirty="0" err="1">
                <a:solidFill>
                  <a:prstClr val="black"/>
                </a:solidFill>
                <a:latin typeface="Calibri" panose="020F0502020204030204"/>
              </a:rPr>
              <a:t>ly</a:t>
            </a:r>
            <a:r>
              <a:rPr lang="en-US" dirty="0">
                <a:solidFill>
                  <a:prstClr val="black"/>
                </a:solidFill>
                <a:latin typeface="Calibri" panose="020F0502020204030204"/>
              </a:rPr>
              <a:t> beneficial engagements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Represent WMO as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technical authority in the SOFF Steering Committee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act as </a:t>
            </a:r>
            <a:r>
              <a:rPr lang="en-US" dirty="0">
                <a:solidFill>
                  <a:prstClr val="black"/>
                </a:solidFill>
                <a:latin typeface="Calibri" panose="020F0502020204030204"/>
              </a:rPr>
              <a:t>the liaison between SOFF and INFCOM</a:t>
            </a: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74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6A833B0E-6E71-BA6B-2212-0E7BC7844A2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Space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TextBox 2">
            <a:extLst>
              <a:ext uri="{FF2B5EF4-FFF2-40B4-BE49-F238E27FC236}">
                <a16:creationId xmlns:a16="http://schemas.microsoft.com/office/drawing/2014/main" id="{2D9171A6-BB2E-FF3F-4367-F51A7D17B862}"/>
              </a:ext>
            </a:extLst>
          </p:cNvPr>
          <p:cNvSpPr txBox="1"/>
          <p:nvPr/>
        </p:nvSpPr>
        <p:spPr>
          <a:xfrm>
            <a:off x="457200" y="1566819"/>
            <a:ext cx="11277600" cy="4334520"/>
          </a:xfrm>
          <a:prstGeom prst="rect">
            <a:avLst/>
          </a:prstGeom>
          <a:noFill/>
        </p:spPr>
        <p:txBody>
          <a:bodyPr wrap="square" lIns="91440" tIns="45720" rIns="91440" bIns="45720" anchor="t">
            <a:spAutoFit/>
          </a:bodyPr>
          <a:lstStyle/>
          <a:p>
            <a:pPr>
              <a:defRPr/>
            </a:pPr>
            <a:r>
              <a:rPr lang="en-US" dirty="0">
                <a:solidFill>
                  <a:prstClr val="black"/>
                </a:solidFill>
                <a:latin typeface="Arial"/>
                <a:cs typeface="Arial"/>
              </a:rPr>
              <a:t>WMO Space </a:t>
            </a:r>
            <a:r>
              <a:rPr lang="en-US" dirty="0" err="1">
                <a:solidFill>
                  <a:prstClr val="black"/>
                </a:solidFill>
                <a:latin typeface="Arial"/>
                <a:cs typeface="Arial"/>
              </a:rPr>
              <a:t>Programme</a:t>
            </a:r>
            <a:r>
              <a:rPr lang="en-US" dirty="0">
                <a:solidFill>
                  <a:prstClr val="black"/>
                </a:solidFill>
                <a:latin typeface="Arial"/>
                <a:cs typeface="Arial"/>
              </a:rPr>
              <a:t> established by the 14th WMO Congress in 2003.</a:t>
            </a:r>
            <a:endParaRPr lang="en-US" dirty="0">
              <a:solidFill>
                <a:prstClr val="black"/>
              </a:solidFill>
            </a:endParaRPr>
          </a:p>
          <a:p>
            <a:pPr>
              <a:spcAft>
                <a:spcPts val="1000"/>
              </a:spcAft>
              <a:defRPr/>
            </a:pPr>
            <a:endParaRPr lang="en-US" dirty="0">
              <a:solidFill>
                <a:prstClr val="black"/>
              </a:solidFill>
              <a:latin typeface="Arial"/>
              <a:cs typeface="Arial"/>
            </a:endParaRPr>
          </a:p>
          <a:p>
            <a:pPr>
              <a:spcAft>
                <a:spcPts val="1000"/>
              </a:spcAft>
              <a:defRPr/>
            </a:pPr>
            <a:r>
              <a:rPr kumimoji="0" lang="en-US" b="0" i="0" u="sng" strike="noStrike" kern="1200" cap="none" spc="0" normalizeH="0" baseline="0" noProof="0" dirty="0">
                <a:ln>
                  <a:noFill/>
                </a:ln>
                <a:solidFill>
                  <a:prstClr val="black"/>
                </a:solidFill>
                <a:effectLst/>
                <a:uLnTx/>
                <a:uFillTx/>
                <a:latin typeface="Arial"/>
                <a:ea typeface="+mn-ea"/>
                <a:cs typeface="Arial"/>
              </a:rPr>
              <a:t>Purpose and scope:</a:t>
            </a:r>
            <a:r>
              <a:rPr lang="en-US" dirty="0">
                <a:solidFill>
                  <a:prstClr val="black"/>
                </a:solidFill>
                <a:latin typeface="Arial"/>
                <a:cs typeface="Arial"/>
              </a:rPr>
              <a:t> </a:t>
            </a:r>
            <a:endParaRPr lang="en-US" dirty="0">
              <a:solidFill>
                <a:prstClr val="black"/>
              </a:solidFill>
              <a:cs typeface="Calibri"/>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mn-ea"/>
                <a:cs typeface="Arial"/>
              </a:rPr>
              <a:t>Together with space agencies, to ensure sustained and interoperable satellite observations, enhance capacity building and to promote satellite products and applications.</a:t>
            </a:r>
            <a:endParaRPr lang="en-US" b="0" i="0" u="none" strike="noStrike" kern="1200" cap="none" spc="0" normalizeH="0" baseline="0" noProof="0" dirty="0">
              <a:ln>
                <a:noFill/>
              </a:ln>
              <a:solidFill>
                <a:prstClr val="black"/>
              </a:solidFill>
              <a:effectLst/>
              <a:uLnTx/>
              <a:uFillTx/>
              <a:latin typeface="Arial"/>
              <a:cs typeface="Arial"/>
            </a:endParaRPr>
          </a:p>
          <a:p>
            <a:pPr fontAlgn="base">
              <a:spcAft>
                <a:spcPts val="1000"/>
              </a:spcAft>
              <a:defRPr/>
            </a:pPr>
            <a:r>
              <a:rPr kumimoji="0" lang="en-US" b="0" i="0" u="none" strike="noStrike" kern="1200" cap="none" spc="0" normalizeH="0" baseline="0" noProof="0" dirty="0">
                <a:ln>
                  <a:noFill/>
                </a:ln>
                <a:solidFill>
                  <a:prstClr val="black"/>
                </a:solidFill>
                <a:effectLst/>
                <a:uLnTx/>
                <a:uFillTx/>
                <a:latin typeface="Arial"/>
                <a:ea typeface="+mn-ea"/>
                <a:cs typeface="Arial"/>
              </a:rPr>
              <a:t>It </a:t>
            </a:r>
            <a:r>
              <a:rPr kumimoji="0" lang="en-US" b="0" i="0" u="none" strike="noStrike" kern="1200" cap="none" spc="0" normalizeH="0" baseline="0" noProof="0" dirty="0">
                <a:ln>
                  <a:noFill/>
                </a:ln>
                <a:solidFill>
                  <a:srgbClr val="4472C4"/>
                </a:solidFill>
                <a:effectLst/>
                <a:uLnTx/>
                <a:uFillTx/>
                <a:latin typeface="Arial"/>
                <a:ea typeface="+mn-ea"/>
                <a:cs typeface="Arial"/>
              </a:rPr>
              <a:t>promotes wide availability and utilization of satellite data and products </a:t>
            </a:r>
            <a:r>
              <a:rPr kumimoji="0" lang="en-US" b="0" i="0" u="none" strike="noStrike" kern="1200" cap="none" spc="0" normalizeH="0" baseline="0" noProof="0" dirty="0">
                <a:ln>
                  <a:noFill/>
                </a:ln>
                <a:solidFill>
                  <a:prstClr val="black"/>
                </a:solidFill>
                <a:effectLst/>
                <a:uLnTx/>
                <a:uFillTx/>
                <a:latin typeface="Arial"/>
                <a:ea typeface="+mn-ea"/>
                <a:cs typeface="Arial"/>
              </a:rPr>
              <a:t>for all the relevant application areas and Earth system domains, and </a:t>
            </a:r>
            <a:r>
              <a:rPr kumimoji="0" lang="en-US" b="0" i="0" u="none" strike="noStrike" kern="1200" cap="none" spc="0" normalizeH="0" baseline="0" noProof="0" dirty="0">
                <a:ln>
                  <a:noFill/>
                </a:ln>
                <a:solidFill>
                  <a:srgbClr val="4472C4"/>
                </a:solidFill>
                <a:effectLst/>
                <a:uLnTx/>
                <a:uFillTx/>
                <a:latin typeface="Arial"/>
                <a:ea typeface="+mn-ea"/>
                <a:cs typeface="Arial"/>
              </a:rPr>
              <a:t>integrates all components required for the provision of operational services </a:t>
            </a:r>
            <a:r>
              <a:rPr kumimoji="0" lang="en-US" b="0" i="0" u="none" strike="noStrike" kern="1200" cap="none" spc="0" normalizeH="0" baseline="0" noProof="0" dirty="0">
                <a:ln>
                  <a:noFill/>
                </a:ln>
                <a:solidFill>
                  <a:prstClr val="black"/>
                </a:solidFill>
                <a:effectLst/>
                <a:uLnTx/>
                <a:uFillTx/>
                <a:latin typeface="Arial"/>
                <a:ea typeface="+mn-ea"/>
                <a:cs typeface="Arial"/>
              </a:rPr>
              <a:t>within the applicable WMO processes and frameworks.</a:t>
            </a:r>
            <a:r>
              <a:rPr lang="en-US" dirty="0">
                <a:solidFill>
                  <a:prstClr val="black"/>
                </a:solidFill>
                <a:latin typeface="Arial"/>
                <a:cs typeface="Arial"/>
              </a:rPr>
              <a:t> </a:t>
            </a: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mn-ea"/>
                <a:cs typeface="Arial"/>
              </a:rPr>
              <a:t>In particular, the WMO Space </a:t>
            </a:r>
            <a:r>
              <a:rPr kumimoji="0" lang="en-US" b="0" i="0" u="none" strike="noStrike" kern="1200" cap="none" spc="0" normalizeH="0" baseline="0" noProof="0" err="1">
                <a:ln>
                  <a:noFill/>
                </a:ln>
                <a:solidFill>
                  <a:prstClr val="black"/>
                </a:solidFill>
                <a:effectLst/>
                <a:uLnTx/>
                <a:uFillTx/>
                <a:latin typeface="Arial"/>
                <a:ea typeface="+mn-ea"/>
                <a:cs typeface="Arial"/>
              </a:rPr>
              <a:t>Programme</a:t>
            </a:r>
            <a:r>
              <a:rPr kumimoji="0" lang="en-US" b="0" i="0" u="none" strike="noStrike" kern="1200" cap="none" spc="0" normalizeH="0" baseline="0" noProof="0" dirty="0">
                <a:ln>
                  <a:noFill/>
                </a:ln>
                <a:solidFill>
                  <a:prstClr val="black"/>
                </a:solidFill>
                <a:effectLst/>
                <a:uLnTx/>
                <a:uFillTx/>
                <a:latin typeface="Arial"/>
                <a:ea typeface="+mn-ea"/>
                <a:cs typeface="Arial"/>
              </a:rPr>
              <a:t> coordinates the development of space-based observing system to achieve full implementation of the </a:t>
            </a:r>
            <a:r>
              <a:rPr kumimoji="0" lang="en-US" b="0" i="1" u="none" strike="noStrike" kern="1200" cap="none" spc="0" normalizeH="0" baseline="0" noProof="0" dirty="0">
                <a:ln>
                  <a:noFill/>
                </a:ln>
                <a:solidFill>
                  <a:prstClr val="black"/>
                </a:solidFill>
                <a:effectLst/>
                <a:uLnTx/>
                <a:uFillTx/>
                <a:latin typeface="Arial"/>
                <a:ea typeface="+mn-ea"/>
                <a:cs typeface="Arial"/>
              </a:rPr>
              <a:t>Vision for WMO Integrated Global Observing System in 2040</a:t>
            </a:r>
            <a:r>
              <a:rPr kumimoji="0" lang="en-US" b="0" i="0" u="none" strike="noStrike" kern="1200" cap="none" spc="0" normalizeH="0" baseline="0" noProof="0" dirty="0">
                <a:ln>
                  <a:noFill/>
                </a:ln>
                <a:solidFill>
                  <a:prstClr val="black"/>
                </a:solidFill>
                <a:effectLst/>
                <a:uLnTx/>
                <a:uFillTx/>
                <a:latin typeface="Arial"/>
                <a:ea typeface="+mn-ea"/>
                <a:cs typeface="Arial"/>
              </a:rPr>
              <a:t> (WMO-No. 1243), recognizing </a:t>
            </a:r>
            <a:r>
              <a:rPr kumimoji="0" lang="en-US" b="0" i="0" u="none" strike="noStrike" kern="1200" cap="none" spc="0" normalizeH="0" baseline="0" noProof="0" dirty="0">
                <a:ln>
                  <a:noFill/>
                </a:ln>
                <a:solidFill>
                  <a:srgbClr val="4472C4"/>
                </a:solidFill>
                <a:effectLst/>
                <a:uLnTx/>
                <a:uFillTx/>
                <a:latin typeface="Arial"/>
                <a:ea typeface="+mn-ea"/>
                <a:cs typeface="Arial"/>
              </a:rPr>
              <a:t>the complementary nature of the space-based and surfaced-based components of WIGOS</a:t>
            </a:r>
            <a:r>
              <a:rPr kumimoji="0" lang="en-US" b="0" i="0" u="none" strike="noStrike" kern="1200" cap="none" spc="0" normalizeH="0" baseline="0" noProof="0" dirty="0">
                <a:ln>
                  <a:noFill/>
                </a:ln>
                <a:solidFill>
                  <a:prstClr val="black"/>
                </a:solidFill>
                <a:effectLst/>
                <a:uLnTx/>
                <a:uFillTx/>
                <a:latin typeface="Arial"/>
                <a:ea typeface="+mn-ea"/>
                <a:cs typeface="Arial"/>
              </a:rPr>
              <a:t>, their individual strengths and limitations, and potential for integration.</a:t>
            </a:r>
            <a:r>
              <a:rPr lang="en-US" dirty="0">
                <a:solidFill>
                  <a:prstClr val="black"/>
                </a:solidFill>
                <a:latin typeface="Arial"/>
                <a:cs typeface="Arial"/>
              </a:rPr>
              <a:t> </a:t>
            </a:r>
            <a:endParaRPr lang="en-US"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cs typeface="Arial"/>
              </a:rPr>
              <a:t>Emphasizing </a:t>
            </a:r>
            <a:r>
              <a:rPr kumimoji="0" lang="en-US" b="0" i="0" u="none" strike="noStrike" kern="1200" cap="none" spc="0" normalizeH="0" baseline="0" noProof="0" dirty="0">
                <a:ln>
                  <a:noFill/>
                </a:ln>
                <a:solidFill>
                  <a:srgbClr val="4472C4"/>
                </a:solidFill>
                <a:effectLst/>
                <a:uLnTx/>
                <a:uFillTx/>
                <a:latin typeface="Arial"/>
                <a:cs typeface="Arial"/>
              </a:rPr>
              <a:t>the partnership with satellite operating agencies in CGMS and CEOS</a:t>
            </a:r>
            <a:r>
              <a:rPr kumimoji="0" lang="en-US" b="0" i="0" u="none" strike="noStrike" kern="1200" cap="none" spc="0" normalizeH="0" baseline="0" noProof="0" dirty="0">
                <a:ln>
                  <a:noFill/>
                </a:ln>
                <a:solidFill>
                  <a:prstClr val="black"/>
                </a:solidFill>
                <a:effectLst/>
                <a:uLnTx/>
                <a:uFillTx/>
                <a:latin typeface="Arial"/>
                <a:cs typeface="Arial"/>
              </a:rPr>
              <a:t>.</a:t>
            </a:r>
            <a:endParaRPr lang="en-US"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328124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6A833B0E-6E71-BA6B-2212-0E7BC7844A2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Space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TextBox 3">
            <a:extLst>
              <a:ext uri="{FF2B5EF4-FFF2-40B4-BE49-F238E27FC236}">
                <a16:creationId xmlns:a16="http://schemas.microsoft.com/office/drawing/2014/main" id="{0E086D08-E1B3-B555-2CC8-24F237328787}"/>
              </a:ext>
            </a:extLst>
          </p:cNvPr>
          <p:cNvSpPr txBox="1"/>
          <p:nvPr/>
        </p:nvSpPr>
        <p:spPr>
          <a:xfrm>
            <a:off x="736503" y="1544283"/>
            <a:ext cx="9561443" cy="2628925"/>
          </a:xfrm>
          <a:prstGeom prst="rect">
            <a:avLst/>
          </a:prstGeom>
          <a:noFill/>
        </p:spPr>
        <p:txBody>
          <a:bodyPr wrap="square">
            <a:spAutoFit/>
          </a:bodyPr>
          <a:lstStyle/>
          <a:p>
            <a:pPr marL="0" marR="0" lvl="0" indent="0" algn="just" defTabSz="914400" rtl="0" eaLnBrk="1" fontAlgn="auto" latinLnBrk="0" hangingPunct="1">
              <a:lnSpc>
                <a:spcPct val="100000"/>
              </a:lnSpc>
              <a:spcBef>
                <a:spcPts val="5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Space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activities are in five main areas</a:t>
            </a:r>
            <a:r>
              <a:rPr kumimoji="0" lang="en-CH"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0" indent="-457200" algn="just" defTabSz="914400" rtl="0" eaLnBrk="1" fontAlgn="auto" latinLnBrk="0" hangingPunct="1">
              <a:lnSpc>
                <a:spcPct val="10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Integrated space-based observing system</a:t>
            </a:r>
            <a:endParaRPr kumimoji="0" lang="en-CH"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Availability and use of satellite data and products</a:t>
            </a:r>
            <a:endParaRPr kumimoji="0" lang="en-CH"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Capacity Building and User Engagement</a:t>
            </a:r>
            <a:endParaRPr kumimoji="0" lang="en-CH"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Space Weather Coordination</a:t>
            </a:r>
            <a:endParaRPr kumimoji="0" lang="en-CH"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Coordination for the use of radio frequency spectrum</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52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6A833B0E-6E71-BA6B-2212-0E7BC7844A2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a:t>
            </a:r>
            <a:r>
              <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ft Recommendation 5/1</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TextBox 3">
            <a:extLst>
              <a:ext uri="{FF2B5EF4-FFF2-40B4-BE49-F238E27FC236}">
                <a16:creationId xmlns:a16="http://schemas.microsoft.com/office/drawing/2014/main" id="{0E086D08-E1B3-B555-2CC8-24F237328787}"/>
              </a:ext>
            </a:extLst>
          </p:cNvPr>
          <p:cNvSpPr txBox="1"/>
          <p:nvPr/>
        </p:nvSpPr>
        <p:spPr>
          <a:xfrm>
            <a:off x="876300" y="1822473"/>
            <a:ext cx="10583061" cy="4401205"/>
          </a:xfrm>
          <a:prstGeom prst="rect">
            <a:avLst/>
          </a:prstGeom>
          <a:noFill/>
        </p:spPr>
        <p:txBody>
          <a:bodyPr wrap="square">
            <a:spAutoFit/>
          </a:bodyPr>
          <a:lstStyle/>
          <a:p>
            <a:pPr marL="0" marR="0" lvl="0" indent="0" algn="just" defTabSz="914400" rtl="0" eaLnBrk="1" fontAlgn="auto" latinLnBrk="0" hangingPunct="1">
              <a:lnSpc>
                <a:spcPts val="2400"/>
              </a:lnSpc>
              <a:spcBef>
                <a:spcPts val="1200"/>
              </a:spcBef>
              <a:spcAft>
                <a:spcPts val="0"/>
              </a:spcAft>
              <a:buClrTx/>
              <a:buSzTx/>
              <a:buFontTx/>
              <a:buNone/>
              <a:tabLst/>
              <a:defRPr/>
            </a:pPr>
            <a:r>
              <a:rPr lang="en-US" sz="2400" b="1" dirty="0">
                <a:solidFill>
                  <a:prstClr val="black"/>
                </a:solidFill>
                <a:latin typeface="Verdana" panose="020B0604030504040204" pitchFamily="34" charset="0"/>
                <a:ea typeface="Verdana" panose="020B0604030504040204" pitchFamily="34" charset="0"/>
                <a:cs typeface="Arial" panose="020B0604020202020204" pitchFamily="34" charset="0"/>
              </a:rPr>
              <a:t>Recalling</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Resolution 16 (Cg-V), Resolution 62 (Cg-19)</a:t>
            </a:r>
          </a:p>
          <a:p>
            <a:pPr marL="0" marR="0" lvl="0" indent="0" algn="just" defTabSz="914400" rtl="0" eaLnBrk="1" fontAlgn="auto" latinLnBrk="0" hangingPunct="1">
              <a:lnSpc>
                <a:spcPts val="24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Reaffirming</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the belief expressed by </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Resolution 16 (Cg-V)</a:t>
            </a:r>
          </a:p>
          <a:p>
            <a:pPr marL="0" marR="0" lvl="0" indent="0" algn="just" defTabSz="914400" rtl="0" eaLnBrk="1" fontAlgn="auto" latinLnBrk="0" hangingPunct="1">
              <a:lnSpc>
                <a:spcPts val="2400"/>
              </a:lnSpc>
              <a:spcBef>
                <a:spcPts val="1200"/>
              </a:spcBef>
              <a:spcAft>
                <a:spcPts val="0"/>
              </a:spcAft>
              <a:buClrTx/>
              <a:buSzTx/>
              <a:buFontTx/>
              <a:buNone/>
              <a:tabLst/>
              <a:defRPr/>
            </a:pPr>
            <a:r>
              <a:rPr lang="en-US" sz="2400" b="1" dirty="0">
                <a:solidFill>
                  <a:prstClr val="black"/>
                </a:solidFill>
                <a:latin typeface="Verdana" panose="020B0604030504040204" pitchFamily="34" charset="0"/>
                <a:ea typeface="Verdana" panose="020B0604030504040204" pitchFamily="34" charset="0"/>
                <a:cs typeface="Arial" panose="020B0604020202020204" pitchFamily="34" charset="0"/>
              </a:rPr>
              <a:t>Affirming</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that the expanded WWW </a:t>
            </a:r>
            <a:r>
              <a:rPr lang="en-US" sz="2400" dirty="0" err="1">
                <a:solidFill>
                  <a:prstClr val="black"/>
                </a:solidFill>
                <a:latin typeface="Verdana" panose="020B0604030504040204" pitchFamily="34" charset="0"/>
                <a:ea typeface="Verdana" panose="020B0604030504040204" pitchFamily="34" charset="0"/>
                <a:cs typeface="Arial" panose="020B0604020202020204" pitchFamily="34" charset="0"/>
              </a:rPr>
              <a:t>programme</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is the basic organizing framework to develop and advance the operational infrastructure facility that is the foundation to all WMO activities and applications;</a:t>
            </a:r>
          </a:p>
          <a:p>
            <a:pPr marL="0" marR="0" lvl="0" indent="0" algn="just" defTabSz="914400" rtl="0" eaLnBrk="1" fontAlgn="auto" latinLnBrk="0" hangingPunct="1">
              <a:lnSpc>
                <a:spcPts val="24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Recommends</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to EC the adoption of the </a:t>
            </a:r>
            <a:r>
              <a:rPr kumimoji="0" lang="en-US"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description of the expanded WWW </a:t>
            </a:r>
            <a:r>
              <a:rPr kumimoji="0" lang="en-US"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Programme</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as one of the major </a:t>
            </a:r>
            <a:r>
              <a:rPr lang="en-US" sz="2400" dirty="0" err="1">
                <a:solidFill>
                  <a:prstClr val="black"/>
                </a:solidFill>
                <a:latin typeface="Verdana" panose="020B0604030504040204" pitchFamily="34" charset="0"/>
                <a:ea typeface="Verdana" panose="020B0604030504040204" pitchFamily="34" charset="0"/>
                <a:cs typeface="Arial" panose="020B0604020202020204" pitchFamily="34" charset="0"/>
              </a:rPr>
              <a:t>programmes</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and the affiliated Space </a:t>
            </a:r>
            <a:r>
              <a:rPr lang="en-US" sz="2400" dirty="0" err="1">
                <a:solidFill>
                  <a:prstClr val="black"/>
                </a:solidFill>
                <a:latin typeface="Verdana" panose="020B0604030504040204" pitchFamily="34" charset="0"/>
                <a:ea typeface="Verdana" panose="020B0604030504040204" pitchFamily="34" charset="0"/>
                <a:cs typeface="Arial" panose="020B0604020202020204" pitchFamily="34" charset="0"/>
              </a:rPr>
              <a:t>Programme</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as part of the resolution to adopt WMO major </a:t>
            </a:r>
            <a:r>
              <a:rPr lang="en-US" sz="2400" dirty="0" err="1">
                <a:solidFill>
                  <a:prstClr val="black"/>
                </a:solidFill>
                <a:latin typeface="Verdana" panose="020B0604030504040204" pitchFamily="34" charset="0"/>
                <a:ea typeface="Verdana" panose="020B0604030504040204" pitchFamily="34" charset="0"/>
                <a:cs typeface="Arial" panose="020B0604020202020204" pitchFamily="34" charset="0"/>
              </a:rPr>
              <a:t>programmes</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for the 19</a:t>
            </a:r>
            <a:r>
              <a:rPr lang="en-US" sz="2400" baseline="30000" dirty="0">
                <a:solidFill>
                  <a:prstClr val="black"/>
                </a:solidFill>
                <a:latin typeface="Verdana" panose="020B0604030504040204" pitchFamily="34" charset="0"/>
                <a:ea typeface="Verdana" panose="020B0604030504040204" pitchFamily="34" charset="0"/>
                <a:cs typeface="Arial" panose="020B0604020202020204" pitchFamily="34" charset="0"/>
              </a:rPr>
              <a:t>th</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financial period.</a:t>
            </a:r>
          </a:p>
          <a:p>
            <a:pPr marL="0" marR="0" lvl="0" indent="0" algn="just" defTabSz="914400" rtl="0" eaLnBrk="1" fontAlgn="auto" latinLnBrk="0" hangingPunct="1">
              <a:lnSpc>
                <a:spcPts val="2400"/>
              </a:lnSpc>
              <a:spcBef>
                <a:spcPts val="1200"/>
              </a:spcBef>
              <a:spcAft>
                <a:spcPts val="0"/>
              </a:spcAft>
              <a:buClrTx/>
              <a:buSzTx/>
              <a:buFontTx/>
              <a:buNone/>
              <a:tabLst/>
              <a:defRPr/>
            </a:pPr>
            <a:r>
              <a:rPr lang="en-US" sz="2400" b="1" dirty="0">
                <a:solidFill>
                  <a:prstClr val="black"/>
                </a:solidFill>
                <a:latin typeface="Verdana" panose="020B0604030504040204" pitchFamily="34" charset="0"/>
                <a:ea typeface="Verdana" panose="020B0604030504040204" pitchFamily="34" charset="0"/>
                <a:cs typeface="Arial" panose="020B0604020202020204" pitchFamily="34" charset="0"/>
              </a:rPr>
              <a:t>Annex</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proposed </a:t>
            </a:r>
            <a:r>
              <a:rPr lang="en-US" sz="2400" dirty="0" err="1">
                <a:solidFill>
                  <a:prstClr val="black"/>
                </a:solidFill>
                <a:latin typeface="Verdana" panose="020B0604030504040204" pitchFamily="34" charset="0"/>
                <a:ea typeface="Verdana" panose="020B0604030504040204" pitchFamily="34" charset="0"/>
                <a:cs typeface="Arial" panose="020B0604020202020204" pitchFamily="34" charset="0"/>
              </a:rPr>
              <a:t>programme</a:t>
            </a:r>
            <a:r>
              <a:rPr lang="en-US" sz="2400" dirty="0">
                <a:solidFill>
                  <a:prstClr val="black"/>
                </a:solidFill>
                <a:latin typeface="Verdana" panose="020B0604030504040204" pitchFamily="34" charset="0"/>
                <a:ea typeface="Verdana" panose="020B0604030504040204" pitchFamily="34" charset="0"/>
                <a:cs typeface="Arial" panose="020B0604020202020204" pitchFamily="34" charset="0"/>
              </a:rPr>
              <a:t> description (Annex 2 to draft Resolution 4.2/1 (EC-78))</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0462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dirty="0">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40662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hr-HR"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Content</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CuadroTexto 3">
            <a:extLst>
              <a:ext uri="{FF2B5EF4-FFF2-40B4-BE49-F238E27FC236}">
                <a16:creationId xmlns:a16="http://schemas.microsoft.com/office/drawing/2014/main" id="{BAD84F13-C100-1B34-217A-704EB82E3E7C}"/>
              </a:ext>
            </a:extLst>
          </p:cNvPr>
          <p:cNvSpPr txBox="1"/>
          <p:nvPr/>
        </p:nvSpPr>
        <p:spPr>
          <a:xfrm>
            <a:off x="1279414" y="1668736"/>
            <a:ext cx="9807686" cy="460004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What is proposed</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Congress request to the Commission</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Why major </a:t>
            </a:r>
            <a:r>
              <a:rPr lang="en-US" sz="2200" b="1" dirty="0" err="1">
                <a:solidFill>
                  <a:srgbClr val="005BAA"/>
                </a:solidFill>
                <a:latin typeface="Arial" panose="020B0604020202020204" pitchFamily="34" charset="0"/>
                <a:ea typeface="Verdana" panose="020B0604030504040204" pitchFamily="34" charset="0"/>
                <a:cs typeface="Arial" panose="020B0604020202020204" pitchFamily="34" charset="0"/>
              </a:rPr>
              <a:t>programmes</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 </a:t>
            </a:r>
            <a:endPar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Expanded WWW </a:t>
            </a:r>
            <a:r>
              <a:rPr kumimoji="0" lang="en-US" sz="2200" b="1" i="0" u="none" strike="noStrike" kern="12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Programme</a:t>
            </a:r>
            <a:endPar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a:p>
            <a:pPr marL="914400" lvl="1" indent="-457200">
              <a:lnSpc>
                <a:spcPct val="150000"/>
              </a:lnSpc>
              <a:buFont typeface="+mj-lt"/>
              <a:buAutoNum type="arabicPeriod"/>
              <a:defRP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Scope</a:t>
            </a:r>
          </a:p>
          <a:p>
            <a:pPr marL="914400" lvl="1" indent="-457200">
              <a:lnSpc>
                <a:spcPct val="150000"/>
              </a:lnSpc>
              <a:buFont typeface="+mj-lt"/>
              <a:buAutoNum type="arabicPeriod"/>
              <a:defRPr/>
            </a:pPr>
            <a:r>
              <a:rPr kumimoji="0" lang="en-US" sz="2200" b="1" i="0" u="none" strike="noStrike" kern="12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Programme</a:t>
            </a:r>
            <a:r>
              <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 components</a:t>
            </a:r>
          </a:p>
          <a:p>
            <a:pPr marL="914400" lvl="1" indent="-457200">
              <a:lnSpc>
                <a:spcPct val="150000"/>
              </a:lnSpc>
              <a:buFont typeface="+mj-lt"/>
              <a:buAutoNum type="arabicPeriod"/>
              <a:defRP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Implementation activities</a:t>
            </a:r>
          </a:p>
          <a:p>
            <a:pPr marL="457200" indent="-457200">
              <a:lnSpc>
                <a:spcPct val="150000"/>
              </a:lnSpc>
              <a:buFont typeface="+mj-lt"/>
              <a:buAutoNum type="arabicPeriod"/>
              <a:defRPr/>
            </a:pPr>
            <a:r>
              <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Space </a:t>
            </a:r>
            <a:r>
              <a:rPr kumimoji="0" lang="en-US" sz="2200" b="1" i="0" u="none" strike="noStrike" kern="12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Programme</a:t>
            </a:r>
            <a:endPar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indent="-457200">
              <a:lnSpc>
                <a:spcPct val="150000"/>
              </a:lnSpc>
              <a:buFont typeface="+mj-lt"/>
              <a:buAutoNum type="arabicPeriod"/>
              <a:defRPr/>
            </a:pPr>
            <a:r>
              <a:rPr kumimoji="0" lang="en-US" sz="2200"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Draft Recommendation 5/1</a:t>
            </a:r>
          </a:p>
        </p:txBody>
      </p:sp>
    </p:spTree>
    <p:extLst>
      <p:ext uri="{BB962C8B-B14F-4D97-AF65-F5344CB8AC3E}">
        <p14:creationId xmlns:p14="http://schemas.microsoft.com/office/powerpoint/2010/main" val="216063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Doc 5 – what is proposed</a:t>
            </a:r>
          </a:p>
        </p:txBody>
      </p:sp>
      <p:sp>
        <p:nvSpPr>
          <p:cNvPr id="6" name="Shape 79">
            <a:extLst>
              <a:ext uri="{FF2B5EF4-FFF2-40B4-BE49-F238E27FC236}">
                <a16:creationId xmlns:a16="http://schemas.microsoft.com/office/drawing/2014/main" id="{C82A2680-8980-374E-A5E8-0DF8347D0DBF}"/>
              </a:ext>
            </a:extLst>
          </p:cNvPr>
          <p:cNvSpPr/>
          <p:nvPr/>
        </p:nvSpPr>
        <p:spPr>
          <a:xfrm>
            <a:off x="1123388" y="1852900"/>
            <a:ext cx="10724234" cy="450892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Verdana"/>
                <a:cs typeface="Arial"/>
              </a:rPr>
              <a:t>Draft Recommendation 5/1 - Expanded World Weather Watch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and its affiliated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(the Space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to recommend the new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description to be considered by the Technical Coordination Committee and adopted by the Executive Council (EC-78/Doc. 4.2 – Major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Programmes</a:t>
            </a:r>
            <a:r>
              <a:rPr kumimoji="0" lang="en-US" sz="2800" b="0" i="0" u="none" strike="noStrike" kern="1200" cap="none" spc="0" normalizeH="0" baseline="0" noProof="0" dirty="0">
                <a:ln>
                  <a:noFill/>
                </a:ln>
                <a:solidFill>
                  <a:prstClr val="black"/>
                </a:solidFill>
                <a:effectLst/>
                <a:uLnTx/>
                <a:uFillTx/>
                <a:latin typeface="Arial"/>
                <a:ea typeface="Verdana"/>
                <a:cs typeface="Arial"/>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Verdan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Verdana"/>
                <a:cs typeface="Arial"/>
              </a:rPr>
              <a:t>Responding to:</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Resolution 42 (Cg-19) - Technical commissions and additional bodies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Resolution 62 (Cg-19) - Review of previous resolutions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Resolution 7 (EC-77) - Subsidiary bodies of the Executive Council</a:t>
            </a:r>
          </a:p>
        </p:txBody>
      </p:sp>
    </p:spTree>
    <p:extLst>
      <p:ext uri="{BB962C8B-B14F-4D97-AF65-F5344CB8AC3E}">
        <p14:creationId xmlns:p14="http://schemas.microsoft.com/office/powerpoint/2010/main" val="146085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Congress request to the Commission</a:t>
            </a: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501379"/>
            <a:ext cx="11234057" cy="46657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1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Resolution 62 (Cg-19), Congress reviewed and streamlined the foundational elements of the WMO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structure and decided, </a:t>
            </a:r>
          </a:p>
          <a:p>
            <a:pPr marL="457200" marR="0" lvl="1" indent="0" algn="l" defTabSz="914400" rtl="0" eaLnBrk="1" fontAlgn="auto" latinLnBrk="0" hangingPunct="1">
              <a:lnSpc>
                <a:spcPts val="2100"/>
              </a:lnSpc>
              <a:spcBef>
                <a:spcPts val="12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to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maintain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World Weather Watch Programme, including components on the </a:t>
            </a:r>
            <a:r>
              <a:rPr kumimoji="0" lang="en-GB" sz="16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WMO Integrated Global Observing System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6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WMO Information System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6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WMO Integrated Processing and Prediction System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consolidating the </a:t>
            </a:r>
            <a:r>
              <a:rPr kumimoji="0" lang="en-GB" sz="16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Instruments and Methods of Observation Programme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requested</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Infrastructure Commission to develop an expanded programme as an evolution of the World Weather Watch Programme, encompassing the infrastructure needs to cover the entire Earth system; and</a:t>
            </a:r>
            <a:endParaRPr kumimoji="0" lang="en-CH"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457200" marR="0" lvl="1" indent="0" algn="l" defTabSz="914400" rtl="0" eaLnBrk="1" fontAlgn="auto" latinLnBrk="0" hangingPunct="1">
              <a:lnSpc>
                <a:spcPts val="2100"/>
              </a:lnSpc>
              <a:spcBef>
                <a:spcPts val="12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to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maintain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Space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Programme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to coordinate, together with space agencies, the activities of Members to ensure sustained and interoperable satellite observations, enhance capacity building and to promote satellite products and applications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and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requested</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Infrastructure Commission to develop and update the descriptions of the programmes to be maintained in light of the governance reform, the Strategic Plan and other intervening changes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CH"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21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INFCOM is requested to </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submit the programme descriptions to the Executive Council at its 78</a:t>
            </a:r>
            <a:r>
              <a:rPr kumimoji="0" lang="en-GB" sz="22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session (June 2024)</a:t>
            </a:r>
          </a:p>
          <a:p>
            <a:pPr marL="0" marR="0" lvl="0" indent="0" algn="l" defTabSz="914400" rtl="0" eaLnBrk="1" fontAlgn="auto" latinLnBrk="0" hangingPunct="1">
              <a:lnSpc>
                <a:spcPts val="21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SERCOM has adopted Recommendation 5.1/1 (SERCOM-3) - </a:t>
            </a: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Weather, Climate, Hydrological, Marine and Related Environmental Services </a:t>
            </a:r>
            <a:r>
              <a:rPr kumimoji="0" lang="en-US" sz="2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99639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Why major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programmes</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a:t>
            </a: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Benefits of defining major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Consolidated view of planning and implementation of component systems</a:t>
            </a:r>
          </a:p>
          <a:p>
            <a:pPr marL="685800" marR="0" lvl="1" indent="-228600" algn="l" defTabSz="914400" rtl="0" eaLnBrk="1" fontAlgn="auto" latinLnBrk="0" hangingPunct="1">
              <a:lnSpc>
                <a:spcPts val="22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 linkage between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objective and strategy/planning documents of component systems</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 definition of roles and responsibilities of entities</a:t>
            </a:r>
          </a:p>
          <a:p>
            <a:pPr marL="685800" marR="0" lvl="1" indent="-228600" algn="l" defTabSz="914400" rtl="0" eaLnBrk="1" fontAlgn="auto" latinLnBrk="0" hangingPunct="1">
              <a:lnSpc>
                <a:spcPts val="22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Members, technical commissions, research board, regional associations and the Secretariat</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Alignment of WMO Convention purposes, long-term goals, bodies, major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Secretariat structure</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for communication and relationship with United Nations, other specialized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agencies, communities of interest and experts</a:t>
            </a:r>
          </a:p>
        </p:txBody>
      </p:sp>
    </p:spTree>
    <p:extLst>
      <p:ext uri="{BB962C8B-B14F-4D97-AF65-F5344CB8AC3E}">
        <p14:creationId xmlns:p14="http://schemas.microsoft.com/office/powerpoint/2010/main" val="89533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75039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6</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83171"/>
            <a:ext cx="12192000" cy="110799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sz="3600" b="1"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Programme</a:t>
            </a: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-related responsibilities of the five organs </a:t>
            </a:r>
            <a:b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established by Art. 4(a) of the Convention</a:t>
            </a:r>
            <a:endParaRPr kumimoji="0" lang="en-US" sz="3600" b="1" i="0" u="none" strike="noStrike" kern="1000" cap="none" spc="-10" normalizeH="0" baseline="0" noProof="0" dirty="0">
              <a:ln>
                <a:noFill/>
              </a:ln>
              <a:solidFill>
                <a:srgbClr val="4472C4"/>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Rectangle: Rounded Corners 1">
            <a:extLst>
              <a:ext uri="{FF2B5EF4-FFF2-40B4-BE49-F238E27FC236}">
                <a16:creationId xmlns:a16="http://schemas.microsoft.com/office/drawing/2014/main" id="{91119D60-1592-0B36-BB7A-9414A346EC92}"/>
              </a:ext>
            </a:extLst>
          </p:cNvPr>
          <p:cNvSpPr/>
          <p:nvPr/>
        </p:nvSpPr>
        <p:spPr>
          <a:xfrm>
            <a:off x="145681" y="2178001"/>
            <a:ext cx="4221023" cy="3908761"/>
          </a:xfrm>
          <a:prstGeom prst="roundRect">
            <a:avLst>
              <a:gd name="adj" fmla="val 55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F3D2708-A9B7-7442-D6D1-DBF8F2B13AEF}"/>
              </a:ext>
            </a:extLst>
          </p:cNvPr>
          <p:cNvSpPr/>
          <p:nvPr/>
        </p:nvSpPr>
        <p:spPr>
          <a:xfrm>
            <a:off x="288103" y="2202846"/>
            <a:ext cx="4143979" cy="390876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Coordinate and organize Members’ activities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related to the planning, implementation and evaluation of agreed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strategies and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Identify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among Members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regional bodies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communicate</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together with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impediments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the timely implementation of planned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activities, to the technical commissions; (GR II)</a:t>
            </a:r>
          </a:p>
        </p:txBody>
      </p:sp>
      <p:sp>
        <p:nvSpPr>
          <p:cNvPr id="9" name="Rectangle: Rounded Corners 8">
            <a:extLst>
              <a:ext uri="{FF2B5EF4-FFF2-40B4-BE49-F238E27FC236}">
                <a16:creationId xmlns:a16="http://schemas.microsoft.com/office/drawing/2014/main" id="{FD4859E3-8DDF-13DC-3DF0-CA77790F672B}"/>
              </a:ext>
            </a:extLst>
          </p:cNvPr>
          <p:cNvSpPr/>
          <p:nvPr/>
        </p:nvSpPr>
        <p:spPr>
          <a:xfrm>
            <a:off x="4500521" y="4776956"/>
            <a:ext cx="7329526" cy="12739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067EE93-861D-1483-8228-C340A2284CB6}"/>
              </a:ext>
            </a:extLst>
          </p:cNvPr>
          <p:cNvSpPr/>
          <p:nvPr/>
        </p:nvSpPr>
        <p:spPr>
          <a:xfrm>
            <a:off x="6523671" y="3458410"/>
            <a:ext cx="5306375" cy="1074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639D4DF-73A1-11D3-A9F4-F88287BA4863}"/>
              </a:ext>
            </a:extLst>
          </p:cNvPr>
          <p:cNvSpPr/>
          <p:nvPr/>
        </p:nvSpPr>
        <p:spPr>
          <a:xfrm>
            <a:off x="4500521" y="2378433"/>
            <a:ext cx="7329526" cy="8594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77891BF-FA59-A118-F86C-5D293558FB01}"/>
              </a:ext>
            </a:extLst>
          </p:cNvPr>
          <p:cNvSpPr/>
          <p:nvPr/>
        </p:nvSpPr>
        <p:spPr>
          <a:xfrm>
            <a:off x="4500521" y="1259796"/>
            <a:ext cx="7329526" cy="85949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3AF31F5-1BAF-A3D0-2843-976C1EA0A52F}"/>
              </a:ext>
            </a:extLst>
          </p:cNvPr>
          <p:cNvSpPr/>
          <p:nvPr/>
        </p:nvSpPr>
        <p:spPr>
          <a:xfrm>
            <a:off x="4543729" y="1439169"/>
            <a:ext cx="1828800" cy="5181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Congress</a:t>
            </a:r>
            <a:endParaRPr kumimoji="0" lang="en-CH"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BAD8F5E2-B891-15AE-9067-CA8A630730AB}"/>
              </a:ext>
            </a:extLst>
          </p:cNvPr>
          <p:cNvSpPr/>
          <p:nvPr/>
        </p:nvSpPr>
        <p:spPr>
          <a:xfrm>
            <a:off x="4543729" y="2573318"/>
            <a:ext cx="1828800" cy="4773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Executive Council</a:t>
            </a: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B601422-57CB-0B3A-3F23-21BC4B1BF745}"/>
              </a:ext>
            </a:extLst>
          </p:cNvPr>
          <p:cNvSpPr/>
          <p:nvPr/>
        </p:nvSpPr>
        <p:spPr>
          <a:xfrm>
            <a:off x="2846832" y="3654970"/>
            <a:ext cx="146304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Regional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Associations</a:t>
            </a:r>
            <a:endParaRPr kumimoji="0" lang="en-CH"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C9719817-759A-FD0B-C1E6-14C0EFEEAD0C}"/>
              </a:ext>
            </a:extLst>
          </p:cNvPr>
          <p:cNvSpPr/>
          <p:nvPr/>
        </p:nvSpPr>
        <p:spPr>
          <a:xfrm>
            <a:off x="6606387" y="3654970"/>
            <a:ext cx="1463040" cy="64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Technical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Commissions</a:t>
            </a:r>
            <a:endParaRPr kumimoji="0" lang="en-CH"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5BD0D754-A19F-F4CF-6C7D-107CB08E785E}"/>
              </a:ext>
            </a:extLst>
          </p:cNvPr>
          <p:cNvSpPr/>
          <p:nvPr/>
        </p:nvSpPr>
        <p:spPr>
          <a:xfrm>
            <a:off x="4543729" y="5159177"/>
            <a:ext cx="1828800" cy="50955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Secretariat</a:t>
            </a:r>
            <a:endParaRPr kumimoji="0" lang="en-CH"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E5FAF0C-9DDB-FACE-C3F6-5F3B17EF1F0D}"/>
              </a:ext>
            </a:extLst>
          </p:cNvPr>
          <p:cNvSpPr txBox="1"/>
          <p:nvPr/>
        </p:nvSpPr>
        <p:spPr>
          <a:xfrm>
            <a:off x="6549237" y="1361760"/>
            <a:ext cx="52808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Establishment</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scientific and technical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(GR 154(2)) </a:t>
            </a:r>
            <a:endParaRPr kumimoji="0" lang="en-CH"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C2B9DC56-20D3-D0E0-9042-E06AD98B916B}"/>
              </a:ext>
            </a:extLst>
          </p:cNvPr>
          <p:cNvSpPr txBox="1"/>
          <p:nvPr/>
        </p:nvSpPr>
        <p:spPr>
          <a:xfrm>
            <a:off x="6601106" y="2485012"/>
            <a:ext cx="53627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Coordination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utilization of resources on behalf of Congress (Conv. Art. 14) </a:t>
            </a:r>
            <a:endParaRPr kumimoji="0" lang="en-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B9676A3-9CD7-BBD9-362D-17C0C3C40FFA}"/>
              </a:ext>
            </a:extLst>
          </p:cNvPr>
          <p:cNvSpPr txBox="1"/>
          <p:nvPr/>
        </p:nvSpPr>
        <p:spPr>
          <a:xfrm>
            <a:off x="8152142" y="3534197"/>
            <a:ext cx="36779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Implementation</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evaluation</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the scientific and technical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activities (GR III) </a:t>
            </a:r>
            <a:endParaRPr kumimoji="0" lang="en-CH"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68363F28-2CCE-DC51-C66D-947A4189BB50}"/>
              </a:ext>
            </a:extLst>
          </p:cNvPr>
          <p:cNvSpPr/>
          <p:nvPr/>
        </p:nvSpPr>
        <p:spPr>
          <a:xfrm>
            <a:off x="7394342" y="4818322"/>
            <a:ext cx="444522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Daily </a:t>
            </a:r>
            <a:r>
              <a:rPr kumimoji="0" lang="en-US"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management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 the guidance of the Executive Council and in close collaboration with the technical commissions (GR 154(2))</a:t>
            </a:r>
            <a:endParaRPr kumimoji="0" lang="en-CH"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B8CAB070-9723-8B44-23DB-5EFDCE4F6569}"/>
              </a:ext>
            </a:extLst>
          </p:cNvPr>
          <p:cNvCxnSpPr>
            <a:cxnSpLocks/>
            <a:stCxn id="14" idx="2"/>
            <a:endCxn id="15" idx="0"/>
          </p:cNvCxnSpPr>
          <p:nvPr/>
        </p:nvCxnSpPr>
        <p:spPr>
          <a:xfrm>
            <a:off x="5458129" y="1957366"/>
            <a:ext cx="0" cy="61595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BECA9D8-7CFC-DB9D-3693-FECB7C337429}"/>
              </a:ext>
            </a:extLst>
          </p:cNvPr>
          <p:cNvCxnSpPr>
            <a:cxnSpLocks/>
            <a:stCxn id="15" idx="3"/>
            <a:endCxn id="17" idx="1"/>
          </p:cNvCxnSpPr>
          <p:nvPr/>
        </p:nvCxnSpPr>
        <p:spPr>
          <a:xfrm>
            <a:off x="6372529" y="2811992"/>
            <a:ext cx="233858" cy="1163018"/>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EF27CC5A-B221-0963-7D07-1ABE97302BC9}"/>
              </a:ext>
            </a:extLst>
          </p:cNvPr>
          <p:cNvCxnSpPr>
            <a:cxnSpLocks/>
            <a:stCxn id="16" idx="3"/>
            <a:endCxn id="15" idx="1"/>
          </p:cNvCxnSpPr>
          <p:nvPr/>
        </p:nvCxnSpPr>
        <p:spPr>
          <a:xfrm flipV="1">
            <a:off x="4309872" y="2811992"/>
            <a:ext cx="233857" cy="1163018"/>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FD699F-1020-6F32-0B8E-591CF986C074}"/>
              </a:ext>
            </a:extLst>
          </p:cNvPr>
          <p:cNvCxnSpPr>
            <a:cxnSpLocks/>
            <a:stCxn id="15" idx="2"/>
            <a:endCxn id="18" idx="0"/>
          </p:cNvCxnSpPr>
          <p:nvPr/>
        </p:nvCxnSpPr>
        <p:spPr>
          <a:xfrm>
            <a:off x="5458129" y="3050665"/>
            <a:ext cx="0" cy="210851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09DBFE0B-D904-B153-8E61-A568FDF4F016}"/>
              </a:ext>
            </a:extLst>
          </p:cNvPr>
          <p:cNvCxnSpPr>
            <a:cxnSpLocks/>
            <a:stCxn id="18" idx="3"/>
          </p:cNvCxnSpPr>
          <p:nvPr/>
        </p:nvCxnSpPr>
        <p:spPr>
          <a:xfrm flipV="1">
            <a:off x="6372529" y="4295051"/>
            <a:ext cx="965377" cy="1118902"/>
          </a:xfrm>
          <a:prstGeom prst="bentConnector2">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30AB6F-4A67-85DB-13F3-6E37AD8FFD93}"/>
              </a:ext>
            </a:extLst>
          </p:cNvPr>
          <p:cNvCxnSpPr>
            <a:cxnSpLocks/>
          </p:cNvCxnSpPr>
          <p:nvPr/>
        </p:nvCxnSpPr>
        <p:spPr>
          <a:xfrm>
            <a:off x="4388894" y="4052910"/>
            <a:ext cx="213477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8464C17-F29C-3FB5-3BDC-FCE16D75590B}"/>
              </a:ext>
            </a:extLst>
          </p:cNvPr>
          <p:cNvSpPr txBox="1"/>
          <p:nvPr/>
        </p:nvSpPr>
        <p:spPr>
          <a:xfrm>
            <a:off x="213528" y="6212469"/>
            <a:ext cx="56732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Note: the role of the Research Board is currently not reflected in the </a:t>
            </a:r>
            <a:r>
              <a:rPr kumimoji="0" lang="en-US" sz="1200" b="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General Regulations</a:t>
            </a: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but can be assimilated to that of the technical commissions </a:t>
            </a:r>
            <a:endParaRPr kumimoji="0" lang="en-CH" sz="1200" b="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ChangeAspect="1"/>
          </p:cNvPicPr>
          <p:nvPr/>
        </p:nvPicPr>
        <p:blipFill rotWithShape="1">
          <a:blip r:embed="rId3"/>
          <a:srcRect r="89960"/>
          <a:stretch/>
        </p:blipFill>
        <p:spPr>
          <a:xfrm>
            <a:off x="-103120" y="4692019"/>
            <a:ext cx="316648" cy="2083350"/>
          </a:xfrm>
          <a:prstGeom prst="rect">
            <a:avLst/>
          </a:prstGeom>
        </p:spPr>
      </p:pic>
      <p:sp>
        <p:nvSpPr>
          <p:cNvPr id="3" name="Rectangle: Rounded Corners 2">
            <a:extLst>
              <a:ext uri="{FF2B5EF4-FFF2-40B4-BE49-F238E27FC236}">
                <a16:creationId xmlns:a16="http://schemas.microsoft.com/office/drawing/2014/main" id="{915FAAD3-284F-F9F7-2B9E-9454BD3B26EB}"/>
              </a:ext>
            </a:extLst>
          </p:cNvPr>
          <p:cNvSpPr/>
          <p:nvPr/>
        </p:nvSpPr>
        <p:spPr>
          <a:xfrm>
            <a:off x="5628640" y="6050949"/>
            <a:ext cx="6210928" cy="72404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C022B1A-8112-D3B3-D473-2F10804DB219}"/>
              </a:ext>
            </a:extLst>
          </p:cNvPr>
          <p:cNvSpPr/>
          <p:nvPr/>
        </p:nvSpPr>
        <p:spPr>
          <a:xfrm>
            <a:off x="5716201" y="6159875"/>
            <a:ext cx="1828800" cy="509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Internal Oversight Office</a:t>
            </a:r>
            <a:endParaRPr kumimoji="0" lang="en-CH"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13199371-3967-ADAC-8E76-E969C3DBBD03}"/>
              </a:ext>
            </a:extLst>
          </p:cNvPr>
          <p:cNvSpPr txBox="1"/>
          <p:nvPr/>
        </p:nvSpPr>
        <p:spPr>
          <a:xfrm>
            <a:off x="7544008" y="6094829"/>
            <a:ext cx="42384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verification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 operational activities, including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evaluation, monitoring mechanisms […] (FR 13.7)</a:t>
            </a:r>
            <a:endParaRPr kumimoji="0" lang="en-CH"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2" name="Connector: Elbow 31">
            <a:extLst>
              <a:ext uri="{FF2B5EF4-FFF2-40B4-BE49-F238E27FC236}">
                <a16:creationId xmlns:a16="http://schemas.microsoft.com/office/drawing/2014/main" id="{86A53D32-AFE8-D710-DDBD-64D56D69C447}"/>
              </a:ext>
            </a:extLst>
          </p:cNvPr>
          <p:cNvCxnSpPr>
            <a:cxnSpLocks/>
          </p:cNvCxnSpPr>
          <p:nvPr/>
        </p:nvCxnSpPr>
        <p:spPr>
          <a:xfrm rot="16200000" flipV="1">
            <a:off x="4575138" y="4191728"/>
            <a:ext cx="3146032" cy="863906"/>
          </a:xfrm>
          <a:prstGeom prst="bentConnector3">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6C38686-9EB2-25B0-84CB-FB264D238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565" y="3620077"/>
            <a:ext cx="818062" cy="85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1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E64946A9-614C-E945-A846-485046E26BAB}"/>
              </a:ext>
            </a:extLst>
          </p:cNvPr>
          <p:cNvSpPr/>
          <p:nvPr/>
        </p:nvSpPr>
        <p:spPr>
          <a:xfrm>
            <a:off x="10128166" y="630813"/>
            <a:ext cx="1691640" cy="615508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ttangolo 28">
            <a:extLst>
              <a:ext uri="{FF2B5EF4-FFF2-40B4-BE49-F238E27FC236}">
                <a16:creationId xmlns:a16="http://schemas.microsoft.com/office/drawing/2014/main" id="{FB000E5A-09CD-605F-416A-A58CF89395ED}"/>
              </a:ext>
            </a:extLst>
          </p:cNvPr>
          <p:cNvSpPr/>
          <p:nvPr/>
        </p:nvSpPr>
        <p:spPr>
          <a:xfrm>
            <a:off x="2735594" y="4754208"/>
            <a:ext cx="9191035" cy="571228"/>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ttangolo 24">
            <a:extLst>
              <a:ext uri="{FF2B5EF4-FFF2-40B4-BE49-F238E27FC236}">
                <a16:creationId xmlns:a16="http://schemas.microsoft.com/office/drawing/2014/main" id="{03635836-070B-F777-4299-9FE0E7DE2D03}"/>
              </a:ext>
            </a:extLst>
          </p:cNvPr>
          <p:cNvSpPr/>
          <p:nvPr/>
        </p:nvSpPr>
        <p:spPr>
          <a:xfrm>
            <a:off x="2735594" y="3710085"/>
            <a:ext cx="9191035" cy="614642"/>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olo 3">
            <a:extLst>
              <a:ext uri="{FF2B5EF4-FFF2-40B4-BE49-F238E27FC236}">
                <a16:creationId xmlns:a16="http://schemas.microsoft.com/office/drawing/2014/main" id="{BA1E2DC1-8370-5AF3-18B1-99125C5BDD6F}"/>
              </a:ext>
            </a:extLst>
          </p:cNvPr>
          <p:cNvSpPr>
            <a:spLocks noGrp="1"/>
          </p:cNvSpPr>
          <p:nvPr>
            <p:ph type="title"/>
          </p:nvPr>
        </p:nvSpPr>
        <p:spPr>
          <a:xfrm>
            <a:off x="257907" y="30963"/>
            <a:ext cx="11676185" cy="516509"/>
          </a:xfrm>
        </p:spPr>
        <p:txBody>
          <a:bodyPr>
            <a:noAutofit/>
          </a:bodyPr>
          <a:lstStyle/>
          <a:p>
            <a:pPr algn="ctr"/>
            <a:r>
              <a:rPr lang="en-US" sz="1800" b="1" dirty="0">
                <a:solidFill>
                  <a:schemeClr val="accent1"/>
                </a:solidFill>
                <a:latin typeface="Arial" panose="020B0604020202020204" pitchFamily="34" charset="0"/>
                <a:cs typeface="Arial" panose="020B0604020202020204" pitchFamily="34" charset="0"/>
              </a:rPr>
              <a:t>Alignment of WMO Convention purposes, long-term goals, bodies, major </a:t>
            </a:r>
            <a:r>
              <a:rPr lang="en-US" sz="1800" b="1" dirty="0" err="1">
                <a:solidFill>
                  <a:schemeClr val="accent1"/>
                </a:solidFill>
                <a:latin typeface="Arial" panose="020B0604020202020204" pitchFamily="34" charset="0"/>
                <a:cs typeface="Arial" panose="020B0604020202020204" pitchFamily="34" charset="0"/>
              </a:rPr>
              <a:t>programmes</a:t>
            </a:r>
            <a:r>
              <a:rPr lang="en-US" sz="1800" b="1" dirty="0">
                <a:solidFill>
                  <a:schemeClr val="accent1"/>
                </a:solidFill>
                <a:latin typeface="Arial" panose="020B0604020202020204" pitchFamily="34" charset="0"/>
                <a:cs typeface="Arial" panose="020B0604020202020204" pitchFamily="34" charset="0"/>
              </a:rPr>
              <a:t> </a:t>
            </a:r>
            <a:br>
              <a:rPr lang="en-US" sz="1800" b="1" dirty="0">
                <a:solidFill>
                  <a:schemeClr val="accent1"/>
                </a:solidFill>
                <a:latin typeface="Arial" panose="020B0604020202020204" pitchFamily="34" charset="0"/>
                <a:cs typeface="Arial" panose="020B0604020202020204" pitchFamily="34" charset="0"/>
              </a:rPr>
            </a:br>
            <a:r>
              <a:rPr lang="en-US" sz="1800" b="1" dirty="0">
                <a:solidFill>
                  <a:schemeClr val="accent1"/>
                </a:solidFill>
                <a:latin typeface="Arial" panose="020B0604020202020204" pitchFamily="34" charset="0"/>
                <a:cs typeface="Arial" panose="020B0604020202020204" pitchFamily="34" charset="0"/>
              </a:rPr>
              <a:t>and Secretariat structures</a:t>
            </a:r>
          </a:p>
        </p:txBody>
      </p:sp>
      <p:sp>
        <p:nvSpPr>
          <p:cNvPr id="5" name="Rettangolo 4">
            <a:extLst>
              <a:ext uri="{FF2B5EF4-FFF2-40B4-BE49-F238E27FC236}">
                <a16:creationId xmlns:a16="http://schemas.microsoft.com/office/drawing/2014/main" id="{67572E6F-E75A-BCE0-7DD4-770F7309E099}"/>
              </a:ext>
            </a:extLst>
          </p:cNvPr>
          <p:cNvSpPr/>
          <p:nvPr/>
        </p:nvSpPr>
        <p:spPr>
          <a:xfrm>
            <a:off x="1539838" y="630813"/>
            <a:ext cx="2582594" cy="61550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ttangolo 5">
            <a:extLst>
              <a:ext uri="{FF2B5EF4-FFF2-40B4-BE49-F238E27FC236}">
                <a16:creationId xmlns:a16="http://schemas.microsoft.com/office/drawing/2014/main" id="{18CFF685-7CCC-239B-0A45-68AC97F5CC95}"/>
              </a:ext>
            </a:extLst>
          </p:cNvPr>
          <p:cNvSpPr/>
          <p:nvPr/>
        </p:nvSpPr>
        <p:spPr>
          <a:xfrm>
            <a:off x="4593981" y="630813"/>
            <a:ext cx="2418484" cy="615508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ttangolo 6">
            <a:extLst>
              <a:ext uri="{FF2B5EF4-FFF2-40B4-BE49-F238E27FC236}">
                <a16:creationId xmlns:a16="http://schemas.microsoft.com/office/drawing/2014/main" id="{0F50C8A0-7B8A-8C3A-266D-16E968AE778B}"/>
              </a:ext>
            </a:extLst>
          </p:cNvPr>
          <p:cNvSpPr/>
          <p:nvPr/>
        </p:nvSpPr>
        <p:spPr>
          <a:xfrm>
            <a:off x="7793515" y="630813"/>
            <a:ext cx="1691640" cy="615508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CasellaDiTesto 8">
            <a:extLst>
              <a:ext uri="{FF2B5EF4-FFF2-40B4-BE49-F238E27FC236}">
                <a16:creationId xmlns:a16="http://schemas.microsoft.com/office/drawing/2014/main" id="{3E6DB30A-D140-A0D9-CC07-4DF2F9EDADB1}"/>
              </a:ext>
            </a:extLst>
          </p:cNvPr>
          <p:cNvSpPr txBox="1"/>
          <p:nvPr/>
        </p:nvSpPr>
        <p:spPr>
          <a:xfrm>
            <a:off x="2192600"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1</a:t>
            </a:r>
          </a:p>
        </p:txBody>
      </p:sp>
      <p:sp>
        <p:nvSpPr>
          <p:cNvPr id="10" name="CasellaDiTesto 9">
            <a:extLst>
              <a:ext uri="{FF2B5EF4-FFF2-40B4-BE49-F238E27FC236}">
                <a16:creationId xmlns:a16="http://schemas.microsoft.com/office/drawing/2014/main" id="{379C9DF9-6B18-A31D-BF17-EA37DB93A197}"/>
              </a:ext>
            </a:extLst>
          </p:cNvPr>
          <p:cNvSpPr txBox="1"/>
          <p:nvPr/>
        </p:nvSpPr>
        <p:spPr>
          <a:xfrm>
            <a:off x="5169158"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2</a:t>
            </a:r>
          </a:p>
        </p:txBody>
      </p:sp>
      <p:sp>
        <p:nvSpPr>
          <p:cNvPr id="11" name="CasellaDiTesto 10">
            <a:extLst>
              <a:ext uri="{FF2B5EF4-FFF2-40B4-BE49-F238E27FC236}">
                <a16:creationId xmlns:a16="http://schemas.microsoft.com/office/drawing/2014/main" id="{C2C9EDBC-11EC-7D90-D104-6B15364D8494}"/>
              </a:ext>
            </a:extLst>
          </p:cNvPr>
          <p:cNvSpPr txBox="1"/>
          <p:nvPr/>
        </p:nvSpPr>
        <p:spPr>
          <a:xfrm>
            <a:off x="7987825"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3</a:t>
            </a:r>
          </a:p>
        </p:txBody>
      </p:sp>
      <p:sp>
        <p:nvSpPr>
          <p:cNvPr id="12" name="CasellaDiTesto 11">
            <a:extLst>
              <a:ext uri="{FF2B5EF4-FFF2-40B4-BE49-F238E27FC236}">
                <a16:creationId xmlns:a16="http://schemas.microsoft.com/office/drawing/2014/main" id="{6AE76A7C-3997-51C3-3650-12202C642343}"/>
              </a:ext>
            </a:extLst>
          </p:cNvPr>
          <p:cNvSpPr txBox="1"/>
          <p:nvPr/>
        </p:nvSpPr>
        <p:spPr>
          <a:xfrm>
            <a:off x="10347974"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4</a:t>
            </a:r>
          </a:p>
        </p:txBody>
      </p:sp>
      <p:sp>
        <p:nvSpPr>
          <p:cNvPr id="13" name="Rettangolo 12">
            <a:extLst>
              <a:ext uri="{FF2B5EF4-FFF2-40B4-BE49-F238E27FC236}">
                <a16:creationId xmlns:a16="http://schemas.microsoft.com/office/drawing/2014/main" id="{7D6B1703-17C1-585A-0521-36D6A7CD06CD}"/>
              </a:ext>
            </a:extLst>
          </p:cNvPr>
          <p:cNvSpPr/>
          <p:nvPr/>
        </p:nvSpPr>
        <p:spPr>
          <a:xfrm>
            <a:off x="1448985" y="2423218"/>
            <a:ext cx="2747291" cy="780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SERCOM</a:t>
            </a:r>
          </a:p>
        </p:txBody>
      </p:sp>
      <p:sp>
        <p:nvSpPr>
          <p:cNvPr id="14" name="Rettangolo 13">
            <a:extLst>
              <a:ext uri="{FF2B5EF4-FFF2-40B4-BE49-F238E27FC236}">
                <a16:creationId xmlns:a16="http://schemas.microsoft.com/office/drawing/2014/main" id="{A8BB9B50-EF6A-C5F8-C32F-BA79B8167016}"/>
              </a:ext>
            </a:extLst>
          </p:cNvPr>
          <p:cNvSpPr/>
          <p:nvPr/>
        </p:nvSpPr>
        <p:spPr>
          <a:xfrm>
            <a:off x="4502428" y="2385702"/>
            <a:ext cx="2610417" cy="7807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INFCOM</a:t>
            </a:r>
          </a:p>
        </p:txBody>
      </p:sp>
      <p:sp>
        <p:nvSpPr>
          <p:cNvPr id="15" name="Rettangolo 14">
            <a:extLst>
              <a:ext uri="{FF2B5EF4-FFF2-40B4-BE49-F238E27FC236}">
                <a16:creationId xmlns:a16="http://schemas.microsoft.com/office/drawing/2014/main" id="{182ED41C-E4FF-25D4-4199-C1AA7F87576F}"/>
              </a:ext>
            </a:extLst>
          </p:cNvPr>
          <p:cNvSpPr/>
          <p:nvPr/>
        </p:nvSpPr>
        <p:spPr>
          <a:xfrm>
            <a:off x="7683608" y="2385702"/>
            <a:ext cx="1892399" cy="780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RB</a:t>
            </a:r>
          </a:p>
        </p:txBody>
      </p:sp>
      <p:sp>
        <p:nvSpPr>
          <p:cNvPr id="16" name="Rettangolo 15">
            <a:extLst>
              <a:ext uri="{FF2B5EF4-FFF2-40B4-BE49-F238E27FC236}">
                <a16:creationId xmlns:a16="http://schemas.microsoft.com/office/drawing/2014/main" id="{C95A9FEC-DD6D-B740-9A69-717D01FB23D8}"/>
              </a:ext>
            </a:extLst>
          </p:cNvPr>
          <p:cNvSpPr/>
          <p:nvPr/>
        </p:nvSpPr>
        <p:spPr>
          <a:xfrm>
            <a:off x="10034230" y="2348186"/>
            <a:ext cx="1892399" cy="3692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RAs</a:t>
            </a:r>
          </a:p>
        </p:txBody>
      </p:sp>
      <p:sp>
        <p:nvSpPr>
          <p:cNvPr id="17" name="Rettangolo 16">
            <a:extLst>
              <a:ext uri="{FF2B5EF4-FFF2-40B4-BE49-F238E27FC236}">
                <a16:creationId xmlns:a16="http://schemas.microsoft.com/office/drawing/2014/main" id="{4BEFD197-2626-6393-F4AB-CC7E61D03F7B}"/>
              </a:ext>
            </a:extLst>
          </p:cNvPr>
          <p:cNvSpPr/>
          <p:nvPr/>
        </p:nvSpPr>
        <p:spPr>
          <a:xfrm>
            <a:off x="1448983" y="3370478"/>
            <a:ext cx="2739259" cy="221974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Weather, Climate, Hydrological, Marine and Related Environmental Services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ttangolo 17">
            <a:extLst>
              <a:ext uri="{FF2B5EF4-FFF2-40B4-BE49-F238E27FC236}">
                <a16:creationId xmlns:a16="http://schemas.microsoft.com/office/drawing/2014/main" id="{9A5F72CB-65DF-2375-A31B-A5ED3B1FB0B8}"/>
              </a:ext>
            </a:extLst>
          </p:cNvPr>
          <p:cNvSpPr/>
          <p:nvPr/>
        </p:nvSpPr>
        <p:spPr>
          <a:xfrm>
            <a:off x="4502428" y="3370476"/>
            <a:ext cx="2610416" cy="221974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Expanded World Weather </a:t>
            </a:r>
            <a:b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Watch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ttangolo 18">
            <a:extLst>
              <a:ext uri="{FF2B5EF4-FFF2-40B4-BE49-F238E27FC236}">
                <a16:creationId xmlns:a16="http://schemas.microsoft.com/office/drawing/2014/main" id="{B8E180C9-CF65-FA86-8CF1-CFB182437151}"/>
              </a:ext>
            </a:extLst>
          </p:cNvPr>
          <p:cNvSpPr/>
          <p:nvPr/>
        </p:nvSpPr>
        <p:spPr>
          <a:xfrm>
            <a:off x="7708818" y="3370475"/>
            <a:ext cx="1892399" cy="221974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asellaDiTesto 19">
            <a:extLst>
              <a:ext uri="{FF2B5EF4-FFF2-40B4-BE49-F238E27FC236}">
                <a16:creationId xmlns:a16="http://schemas.microsoft.com/office/drawing/2014/main" id="{D82540D9-0B9C-0160-88F3-6EC2B9389F05}"/>
              </a:ext>
            </a:extLst>
          </p:cNvPr>
          <p:cNvSpPr txBox="1"/>
          <p:nvPr/>
        </p:nvSpPr>
        <p:spPr>
          <a:xfrm>
            <a:off x="7796153" y="3483019"/>
            <a:ext cx="17171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Atmosphere Watch</a:t>
            </a:r>
          </a:p>
        </p:txBody>
      </p:sp>
      <p:sp>
        <p:nvSpPr>
          <p:cNvPr id="27" name="CasellaDiTesto 26">
            <a:extLst>
              <a:ext uri="{FF2B5EF4-FFF2-40B4-BE49-F238E27FC236}">
                <a16:creationId xmlns:a16="http://schemas.microsoft.com/office/drawing/2014/main" id="{7376218E-A507-38DE-C30F-09D578E8A9CE}"/>
              </a:ext>
            </a:extLst>
          </p:cNvPr>
          <p:cNvSpPr txBox="1"/>
          <p:nvPr/>
        </p:nvSpPr>
        <p:spPr>
          <a:xfrm>
            <a:off x="9911289" y="3878191"/>
            <a:ext cx="20872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Regional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ttangolo 27">
            <a:extLst>
              <a:ext uri="{FF2B5EF4-FFF2-40B4-BE49-F238E27FC236}">
                <a16:creationId xmlns:a16="http://schemas.microsoft.com/office/drawing/2014/main" id="{1274F076-D0BC-5DB4-36B1-8836CB1CDA4F}"/>
              </a:ext>
            </a:extLst>
          </p:cNvPr>
          <p:cNvSpPr/>
          <p:nvPr/>
        </p:nvSpPr>
        <p:spPr>
          <a:xfrm>
            <a:off x="10018260" y="2811220"/>
            <a:ext cx="1892399" cy="3692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EC/CDP</a:t>
            </a:r>
          </a:p>
        </p:txBody>
      </p:sp>
      <p:sp>
        <p:nvSpPr>
          <p:cNvPr id="30" name="CasellaDiTesto 29">
            <a:extLst>
              <a:ext uri="{FF2B5EF4-FFF2-40B4-BE49-F238E27FC236}">
                <a16:creationId xmlns:a16="http://schemas.microsoft.com/office/drawing/2014/main" id="{25E7ACC0-F59C-A735-BE17-344141CF5DAD}"/>
              </a:ext>
            </a:extLst>
          </p:cNvPr>
          <p:cNvSpPr txBox="1"/>
          <p:nvPr/>
        </p:nvSpPr>
        <p:spPr>
          <a:xfrm>
            <a:off x="10034230" y="4830783"/>
            <a:ext cx="18310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Development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ttangolo 30">
            <a:extLst>
              <a:ext uri="{FF2B5EF4-FFF2-40B4-BE49-F238E27FC236}">
                <a16:creationId xmlns:a16="http://schemas.microsoft.com/office/drawing/2014/main" id="{B08B43A7-8421-D16D-73A4-8219B6E63C62}"/>
              </a:ext>
            </a:extLst>
          </p:cNvPr>
          <p:cNvSpPr/>
          <p:nvPr/>
        </p:nvSpPr>
        <p:spPr>
          <a:xfrm>
            <a:off x="1448983" y="5822250"/>
            <a:ext cx="2739259" cy="80783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p:txBody>
      </p:sp>
      <p:sp>
        <p:nvSpPr>
          <p:cNvPr id="33" name="Rettangolo 32">
            <a:extLst>
              <a:ext uri="{FF2B5EF4-FFF2-40B4-BE49-F238E27FC236}">
                <a16:creationId xmlns:a16="http://schemas.microsoft.com/office/drawing/2014/main" id="{171E8FC2-8D79-DDA5-5296-7D21621C2C10}"/>
              </a:ext>
            </a:extLst>
          </p:cNvPr>
          <p:cNvSpPr/>
          <p:nvPr/>
        </p:nvSpPr>
        <p:spPr>
          <a:xfrm>
            <a:off x="4502428" y="5822249"/>
            <a:ext cx="2610416" cy="80783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 </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p:txBody>
      </p:sp>
      <p:sp>
        <p:nvSpPr>
          <p:cNvPr id="34" name="Rettangolo 33">
            <a:extLst>
              <a:ext uri="{FF2B5EF4-FFF2-40B4-BE49-F238E27FC236}">
                <a16:creationId xmlns:a16="http://schemas.microsoft.com/office/drawing/2014/main" id="{0AABC464-0640-7D3B-1D3B-CFAE4E676B17}"/>
              </a:ext>
            </a:extLst>
          </p:cNvPr>
          <p:cNvSpPr/>
          <p:nvPr/>
        </p:nvSpPr>
        <p:spPr>
          <a:xfrm>
            <a:off x="7662214" y="5798806"/>
            <a:ext cx="1892399" cy="80783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Science and Innovation Department</a:t>
            </a:r>
          </a:p>
        </p:txBody>
      </p:sp>
      <p:sp>
        <p:nvSpPr>
          <p:cNvPr id="35" name="Rettangolo 34">
            <a:extLst>
              <a:ext uri="{FF2B5EF4-FFF2-40B4-BE49-F238E27FC236}">
                <a16:creationId xmlns:a16="http://schemas.microsoft.com/office/drawing/2014/main" id="{D81779C5-0304-2F17-B76E-8778554D7009}"/>
              </a:ext>
            </a:extLst>
          </p:cNvPr>
          <p:cNvSpPr/>
          <p:nvPr/>
        </p:nvSpPr>
        <p:spPr>
          <a:xfrm>
            <a:off x="10012837" y="5798805"/>
            <a:ext cx="1892399" cy="80783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 Services Department</a:t>
            </a:r>
          </a:p>
        </p:txBody>
      </p:sp>
      <p:sp>
        <p:nvSpPr>
          <p:cNvPr id="40" name="CasellaDiTesto 39">
            <a:extLst>
              <a:ext uri="{FF2B5EF4-FFF2-40B4-BE49-F238E27FC236}">
                <a16:creationId xmlns:a16="http://schemas.microsoft.com/office/drawing/2014/main" id="{6B01E255-4BD3-8CB0-D1B1-58CC7CAC9B17}"/>
              </a:ext>
            </a:extLst>
          </p:cNvPr>
          <p:cNvSpPr txBox="1"/>
          <p:nvPr/>
        </p:nvSpPr>
        <p:spPr>
          <a:xfrm>
            <a:off x="5379741" y="719517"/>
            <a:ext cx="16327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(a) Observation networks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(b) Exchange of information</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(c) Standardization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asellaDiTesto 40">
            <a:extLst>
              <a:ext uri="{FF2B5EF4-FFF2-40B4-BE49-F238E27FC236}">
                <a16:creationId xmlns:a16="http://schemas.microsoft.com/office/drawing/2014/main" id="{A2A2864F-C997-1A70-CBF2-9B582AAF4A31}"/>
              </a:ext>
            </a:extLst>
          </p:cNvPr>
          <p:cNvSpPr txBox="1"/>
          <p:nvPr/>
        </p:nvSpPr>
        <p:spPr>
          <a:xfrm>
            <a:off x="1587277" y="873746"/>
            <a:ext cx="15216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(d) Applications </a:t>
            </a:r>
            <a:b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of meteorology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CasellaDiTesto 41">
            <a:extLst>
              <a:ext uri="{FF2B5EF4-FFF2-40B4-BE49-F238E27FC236}">
                <a16:creationId xmlns:a16="http://schemas.microsoft.com/office/drawing/2014/main" id="{C231C019-84D6-828F-2094-DF835B355DCC}"/>
              </a:ext>
            </a:extLst>
          </p:cNvPr>
          <p:cNvSpPr txBox="1"/>
          <p:nvPr/>
        </p:nvSpPr>
        <p:spPr>
          <a:xfrm>
            <a:off x="3800398" y="870272"/>
            <a:ext cx="15216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(e) Operational hydrology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asellaDiTesto 42">
            <a:extLst>
              <a:ext uri="{FF2B5EF4-FFF2-40B4-BE49-F238E27FC236}">
                <a16:creationId xmlns:a16="http://schemas.microsoft.com/office/drawing/2014/main" id="{6FD0B24D-6E9E-F957-F277-047F8D31928F}"/>
              </a:ext>
            </a:extLst>
          </p:cNvPr>
          <p:cNvSpPr txBox="1"/>
          <p:nvPr/>
        </p:nvSpPr>
        <p:spPr>
          <a:xfrm>
            <a:off x="7893874" y="841581"/>
            <a:ext cx="152169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(f) Research</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CasellaDiTesto 43">
            <a:extLst>
              <a:ext uri="{FF2B5EF4-FFF2-40B4-BE49-F238E27FC236}">
                <a16:creationId xmlns:a16="http://schemas.microsoft.com/office/drawing/2014/main" id="{2184D7DA-DBC5-9B67-0DAD-D89E1DBC415B}"/>
              </a:ext>
            </a:extLst>
          </p:cNvPr>
          <p:cNvSpPr txBox="1"/>
          <p:nvPr/>
        </p:nvSpPr>
        <p:spPr>
          <a:xfrm>
            <a:off x="10258565" y="670496"/>
            <a:ext cx="1521696"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(f) Training</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15 (d) Technical information, counsel and assistance</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18 Regional associations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CasellaDiTesto 44">
            <a:extLst>
              <a:ext uri="{FF2B5EF4-FFF2-40B4-BE49-F238E27FC236}">
                <a16:creationId xmlns:a16="http://schemas.microsoft.com/office/drawing/2014/main" id="{80032405-1F37-B041-9E6A-55A89C7920FC}"/>
              </a:ext>
            </a:extLst>
          </p:cNvPr>
          <p:cNvSpPr txBox="1"/>
          <p:nvPr/>
        </p:nvSpPr>
        <p:spPr>
          <a:xfrm>
            <a:off x="130088" y="836919"/>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a:t>
            </a:r>
          </a:p>
        </p:txBody>
      </p:sp>
      <p:sp>
        <p:nvSpPr>
          <p:cNvPr id="46" name="CasellaDiTesto 45">
            <a:extLst>
              <a:ext uri="{FF2B5EF4-FFF2-40B4-BE49-F238E27FC236}">
                <a16:creationId xmlns:a16="http://schemas.microsoft.com/office/drawing/2014/main" id="{A5F2C5B8-F869-264A-1290-2345FACE57C5}"/>
              </a:ext>
            </a:extLst>
          </p:cNvPr>
          <p:cNvSpPr txBox="1"/>
          <p:nvPr/>
        </p:nvSpPr>
        <p:spPr>
          <a:xfrm>
            <a:off x="139485" y="1792517"/>
            <a:ext cx="12520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Long-term goal</a:t>
            </a:r>
          </a:p>
        </p:txBody>
      </p:sp>
      <p:sp>
        <p:nvSpPr>
          <p:cNvPr id="47" name="CasellaDiTesto 46">
            <a:extLst>
              <a:ext uri="{FF2B5EF4-FFF2-40B4-BE49-F238E27FC236}">
                <a16:creationId xmlns:a16="http://schemas.microsoft.com/office/drawing/2014/main" id="{00F45A08-E967-1206-D44A-67EAF390A650}"/>
              </a:ext>
            </a:extLst>
          </p:cNvPr>
          <p:cNvSpPr txBox="1"/>
          <p:nvPr/>
        </p:nvSpPr>
        <p:spPr>
          <a:xfrm>
            <a:off x="75113" y="2657252"/>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Body</a:t>
            </a:r>
          </a:p>
        </p:txBody>
      </p:sp>
      <p:sp>
        <p:nvSpPr>
          <p:cNvPr id="48" name="CasellaDiTesto 47">
            <a:extLst>
              <a:ext uri="{FF2B5EF4-FFF2-40B4-BE49-F238E27FC236}">
                <a16:creationId xmlns:a16="http://schemas.microsoft.com/office/drawing/2014/main" id="{32BD014D-DE79-479A-0E1D-19F1F446F604}"/>
              </a:ext>
            </a:extLst>
          </p:cNvPr>
          <p:cNvSpPr txBox="1"/>
          <p:nvPr/>
        </p:nvSpPr>
        <p:spPr>
          <a:xfrm>
            <a:off x="96729" y="4049821"/>
            <a:ext cx="13326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Major </a:t>
            </a:r>
            <a:r>
              <a:rPr kumimoji="0" lang="en-US" sz="16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CasellaDiTesto 48">
            <a:extLst>
              <a:ext uri="{FF2B5EF4-FFF2-40B4-BE49-F238E27FC236}">
                <a16:creationId xmlns:a16="http://schemas.microsoft.com/office/drawing/2014/main" id="{F874354B-79C8-37B5-46B9-E9B427194876}"/>
              </a:ext>
            </a:extLst>
          </p:cNvPr>
          <p:cNvSpPr txBox="1"/>
          <p:nvPr/>
        </p:nvSpPr>
        <p:spPr>
          <a:xfrm>
            <a:off x="171609" y="5903002"/>
            <a:ext cx="12520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Secretariat structure</a:t>
            </a:r>
          </a:p>
        </p:txBody>
      </p:sp>
      <p:sp>
        <p:nvSpPr>
          <p:cNvPr id="2" name="CasellaDiTesto 19">
            <a:extLst>
              <a:ext uri="{FF2B5EF4-FFF2-40B4-BE49-F238E27FC236}">
                <a16:creationId xmlns:a16="http://schemas.microsoft.com/office/drawing/2014/main" id="{44268AFB-6B28-B2E6-315A-EF97C484361B}"/>
              </a:ext>
            </a:extLst>
          </p:cNvPr>
          <p:cNvSpPr txBox="1"/>
          <p:nvPr/>
        </p:nvSpPr>
        <p:spPr>
          <a:xfrm>
            <a:off x="7780766" y="4107877"/>
            <a:ext cx="17171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World Weather Research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asellaDiTesto 19">
            <a:extLst>
              <a:ext uri="{FF2B5EF4-FFF2-40B4-BE49-F238E27FC236}">
                <a16:creationId xmlns:a16="http://schemas.microsoft.com/office/drawing/2014/main" id="{9CBB4074-D04E-7B31-18DF-8B68F3490427}"/>
              </a:ext>
            </a:extLst>
          </p:cNvPr>
          <p:cNvSpPr txBox="1"/>
          <p:nvPr/>
        </p:nvSpPr>
        <p:spPr>
          <a:xfrm>
            <a:off x="7821429" y="4876409"/>
            <a:ext cx="17171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World Climate Research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524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Expanded WWW </a:t>
            </a:r>
            <a:r>
              <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P</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Rectangle 3">
            <a:extLst>
              <a:ext uri="{FF2B5EF4-FFF2-40B4-BE49-F238E27FC236}">
                <a16:creationId xmlns:a16="http://schemas.microsoft.com/office/drawing/2014/main" id="{755A437E-A1B5-13B4-5C70-17E0739408CA}"/>
              </a:ext>
            </a:extLst>
          </p:cNvPr>
          <p:cNvSpPr/>
          <p:nvPr/>
        </p:nvSpPr>
        <p:spPr>
          <a:xfrm>
            <a:off x="279400" y="5803900"/>
            <a:ext cx="1841500" cy="971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on the heritage of the World Weather Watch founded in 1963</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Responding to the preamble of the WMO convention and its Article 2 (a), (b), (c) and (e); </a:t>
            </a:r>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objective of the expanded WWW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evelopment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implementation of globally coordinated component systems: the WMO Integrated Global Observing System (WIGOS), the WMO Information System (WIS) and the WMO Integrated Processing and Prediction System (WIPPS), for:</a:t>
            </a:r>
          </a:p>
          <a:p>
            <a:pPr marL="685800" marR="0" lvl="1"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Acquiring, processing, transmitting and disseminating Earth system observations, and related standards;</a:t>
            </a:r>
          </a:p>
          <a:p>
            <a:pPr marL="685800" marR="0" lvl="1"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development and implementation of sound data and information management practices for all WMO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their associated application and services areas;</a:t>
            </a:r>
          </a:p>
          <a:p>
            <a:pPr marL="685800" marR="0" lvl="1"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coordination of the production and use of standardized analysis and model forecast fields.</a:t>
            </a:r>
          </a:p>
        </p:txBody>
      </p:sp>
    </p:spTree>
    <p:extLst>
      <p:ext uri="{BB962C8B-B14F-4D97-AF65-F5344CB8AC3E}">
        <p14:creationId xmlns:p14="http://schemas.microsoft.com/office/powerpoint/2010/main" val="173111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329F591-1BA4-8507-76B7-A34C0A20C4AE}"/>
              </a:ext>
            </a:extLst>
          </p:cNvPr>
          <p:cNvSpPr/>
          <p:nvPr/>
        </p:nvSpPr>
        <p:spPr>
          <a:xfrm>
            <a:off x="280772" y="2941785"/>
            <a:ext cx="11130452" cy="39428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33CB606-5305-55CE-C253-48D3EE58AB8A}"/>
              </a:ext>
            </a:extLst>
          </p:cNvPr>
          <p:cNvSpPr/>
          <p:nvPr/>
        </p:nvSpPr>
        <p:spPr>
          <a:xfrm>
            <a:off x="280772" y="3483084"/>
            <a:ext cx="11130452" cy="39428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4BB9E70-29AE-A049-13F0-07CB7681242B}"/>
              </a:ext>
            </a:extLst>
          </p:cNvPr>
          <p:cNvSpPr/>
          <p:nvPr/>
        </p:nvSpPr>
        <p:spPr>
          <a:xfrm>
            <a:off x="280772" y="4024383"/>
            <a:ext cx="11130452" cy="39428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03A993D-A830-7C56-0977-C59BE8E56AD5}"/>
              </a:ext>
            </a:extLst>
          </p:cNvPr>
          <p:cNvSpPr/>
          <p:nvPr/>
        </p:nvSpPr>
        <p:spPr>
          <a:xfrm>
            <a:off x="280772" y="4570756"/>
            <a:ext cx="11130452" cy="39428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A9026A1-683A-525B-24F0-CEA11D22365A}"/>
              </a:ext>
            </a:extLst>
          </p:cNvPr>
          <p:cNvSpPr/>
          <p:nvPr/>
        </p:nvSpPr>
        <p:spPr>
          <a:xfrm>
            <a:off x="280772" y="5117129"/>
            <a:ext cx="11130452" cy="39428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5F614FA-741E-7535-CE67-0EF1B74CD30C}"/>
              </a:ext>
            </a:extLst>
          </p:cNvPr>
          <p:cNvSpPr/>
          <p:nvPr/>
        </p:nvSpPr>
        <p:spPr>
          <a:xfrm>
            <a:off x="280772" y="2400486"/>
            <a:ext cx="11130452" cy="39428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880B946-C571-3969-03E0-0FABFC52E33B}"/>
              </a:ext>
            </a:extLst>
          </p:cNvPr>
          <p:cNvSpPr>
            <a:spLocks noGrp="1"/>
          </p:cNvSpPr>
          <p:nvPr>
            <p:ph type="title"/>
          </p:nvPr>
        </p:nvSpPr>
        <p:spPr>
          <a:xfrm>
            <a:off x="895624" y="159820"/>
            <a:ext cx="10515600" cy="704620"/>
          </a:xfrm>
        </p:spPr>
        <p:txBody>
          <a:bodyPr>
            <a:normAutofit/>
          </a:bodyPr>
          <a:lstStyle/>
          <a:p>
            <a:r>
              <a:rPr lang="en-GB" sz="4000" b="1" dirty="0">
                <a:solidFill>
                  <a:schemeClr val="accent1"/>
                </a:solidFill>
                <a:latin typeface="Arial" panose="020B0604020202020204" pitchFamily="34" charset="0"/>
                <a:cs typeface="Arial" panose="020B0604020202020204" pitchFamily="34" charset="0"/>
              </a:rPr>
              <a:t>Scope of the expanded WWW Programme</a:t>
            </a:r>
            <a:endParaRPr lang="en-GB" sz="4000"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3AA87D2-B1A0-A360-8119-7C6BA7A83E5A}"/>
              </a:ext>
            </a:extLst>
          </p:cNvPr>
          <p:cNvSpPr txBox="1"/>
          <p:nvPr/>
        </p:nvSpPr>
        <p:spPr>
          <a:xfrm>
            <a:off x="-61297" y="6642556"/>
            <a:ext cx="2768707" cy="215444"/>
          </a:xfrm>
          <a:prstGeom prst="rect">
            <a:avLst/>
          </a:prstGeom>
          <a:noFill/>
        </p:spPr>
        <p:txBody>
          <a:bodyPr wrap="none" rtlCol="0">
            <a:spAutoFit/>
          </a:bodyPr>
          <a:lstStyle/>
          <a:p>
            <a:pPr algn="r"/>
            <a:r>
              <a:rPr lang="en-GB" sz="800">
                <a:latin typeface="Aptos Display" panose="020B0004020202020204" pitchFamily="34" charset="0"/>
              </a:rPr>
              <a:t>Photos: Various authors, WMO Calendar Competition 2024, </a:t>
            </a:r>
            <a:r>
              <a:rPr lang="en-GB" sz="800">
                <a:latin typeface="Aptos Display" panose="020B0004020202020204" pitchFamily="34" charset="0"/>
                <a:hlinkClick r:id="rId3"/>
              </a:rPr>
              <a:t>cc</a:t>
            </a:r>
            <a:endParaRPr lang="en-GB" sz="800">
              <a:latin typeface="Aptos Display" panose="020B0004020202020204" pitchFamily="34" charset="0"/>
            </a:endParaRPr>
          </a:p>
        </p:txBody>
      </p:sp>
      <p:pic>
        <p:nvPicPr>
          <p:cNvPr id="10" name="Picture 9" descr="A bus driving through a flooded area&#10;&#10;Description automatically generated">
            <a:extLst>
              <a:ext uri="{FF2B5EF4-FFF2-40B4-BE49-F238E27FC236}">
                <a16:creationId xmlns:a16="http://schemas.microsoft.com/office/drawing/2014/main" id="{90DE551B-F6E0-184A-1847-E4A6BF8BF55F}"/>
              </a:ext>
            </a:extLst>
          </p:cNvPr>
          <p:cNvPicPr>
            <a:picLocks noChangeAspect="1"/>
          </p:cNvPicPr>
          <p:nvPr/>
        </p:nvPicPr>
        <p:blipFill>
          <a:blip r:embed="rId4"/>
          <a:stretch>
            <a:fillRect/>
          </a:stretch>
        </p:blipFill>
        <p:spPr>
          <a:xfrm>
            <a:off x="4658813" y="1690688"/>
            <a:ext cx="1952380" cy="4441666"/>
          </a:xfrm>
          <a:prstGeom prst="rect">
            <a:avLst/>
          </a:prstGeom>
        </p:spPr>
      </p:pic>
      <p:pic>
        <p:nvPicPr>
          <p:cNvPr id="12" name="Picture 11" descr="A city in the fog&#10;&#10;Description automatically generated">
            <a:extLst>
              <a:ext uri="{FF2B5EF4-FFF2-40B4-BE49-F238E27FC236}">
                <a16:creationId xmlns:a16="http://schemas.microsoft.com/office/drawing/2014/main" id="{C079C4FE-709D-3117-EEC6-ED69FC081217}"/>
              </a:ext>
            </a:extLst>
          </p:cNvPr>
          <p:cNvPicPr>
            <a:picLocks noChangeAspect="1"/>
          </p:cNvPicPr>
          <p:nvPr/>
        </p:nvPicPr>
        <p:blipFill>
          <a:blip r:embed="rId5"/>
          <a:stretch>
            <a:fillRect/>
          </a:stretch>
        </p:blipFill>
        <p:spPr>
          <a:xfrm>
            <a:off x="6700965" y="1690688"/>
            <a:ext cx="1971667" cy="4441666"/>
          </a:xfrm>
          <a:prstGeom prst="rect">
            <a:avLst/>
          </a:prstGeom>
        </p:spPr>
      </p:pic>
      <p:pic>
        <p:nvPicPr>
          <p:cNvPr id="14" name="Picture 13" descr="A lightning striking the sky&#10;&#10;Description automatically generated with medium confidence">
            <a:extLst>
              <a:ext uri="{FF2B5EF4-FFF2-40B4-BE49-F238E27FC236}">
                <a16:creationId xmlns:a16="http://schemas.microsoft.com/office/drawing/2014/main" id="{67C9C320-60E7-4DC6-A05B-297EF9BFA950}"/>
              </a:ext>
            </a:extLst>
          </p:cNvPr>
          <p:cNvPicPr>
            <a:picLocks noChangeAspect="1"/>
          </p:cNvPicPr>
          <p:nvPr/>
        </p:nvPicPr>
        <p:blipFill>
          <a:blip r:embed="rId6"/>
          <a:stretch>
            <a:fillRect/>
          </a:stretch>
        </p:blipFill>
        <p:spPr>
          <a:xfrm>
            <a:off x="569493" y="1690691"/>
            <a:ext cx="1952380" cy="4441664"/>
          </a:xfrm>
          <a:prstGeom prst="rect">
            <a:avLst/>
          </a:prstGeom>
        </p:spPr>
      </p:pic>
      <p:pic>
        <p:nvPicPr>
          <p:cNvPr id="16" name="Picture 15" descr="A house on a small island&#10;&#10;Description automatically generated">
            <a:extLst>
              <a:ext uri="{FF2B5EF4-FFF2-40B4-BE49-F238E27FC236}">
                <a16:creationId xmlns:a16="http://schemas.microsoft.com/office/drawing/2014/main" id="{0E0C55B7-D482-226E-9EC4-34C62BB1ED72}"/>
              </a:ext>
            </a:extLst>
          </p:cNvPr>
          <p:cNvPicPr>
            <a:picLocks noChangeAspect="1"/>
          </p:cNvPicPr>
          <p:nvPr/>
        </p:nvPicPr>
        <p:blipFill>
          <a:blip r:embed="rId7"/>
          <a:stretch>
            <a:fillRect/>
          </a:stretch>
        </p:blipFill>
        <p:spPr>
          <a:xfrm>
            <a:off x="2614153" y="1690689"/>
            <a:ext cx="1952380" cy="4441665"/>
          </a:xfrm>
          <a:prstGeom prst="rect">
            <a:avLst/>
          </a:prstGeom>
        </p:spPr>
      </p:pic>
      <p:sp>
        <p:nvSpPr>
          <p:cNvPr id="24" name="TextBox 23">
            <a:extLst>
              <a:ext uri="{FF2B5EF4-FFF2-40B4-BE49-F238E27FC236}">
                <a16:creationId xmlns:a16="http://schemas.microsoft.com/office/drawing/2014/main" id="{F998BAD4-BB4B-95F4-7774-94CF26DB76AA}"/>
              </a:ext>
            </a:extLst>
          </p:cNvPr>
          <p:cNvSpPr txBox="1"/>
          <p:nvPr/>
        </p:nvSpPr>
        <p:spPr>
          <a:xfrm>
            <a:off x="629679" y="1730508"/>
            <a:ext cx="1300612" cy="461665"/>
          </a:xfrm>
          <a:prstGeom prst="rect">
            <a:avLst/>
          </a:prstGeom>
          <a:noFill/>
        </p:spPr>
        <p:txBody>
          <a:bodyPr wrap="none" rtlCol="0">
            <a:spAutoFit/>
          </a:bodyPr>
          <a:lstStyle/>
          <a:p>
            <a:r>
              <a:rPr lang="en-GB" sz="2400" b="1">
                <a:solidFill>
                  <a:schemeClr val="bg1"/>
                </a:solidFill>
                <a:latin typeface="Aptos Display" panose="020B0004020202020204" pitchFamily="34" charset="0"/>
              </a:rPr>
              <a:t>Weather</a:t>
            </a:r>
          </a:p>
        </p:txBody>
      </p:sp>
      <p:sp>
        <p:nvSpPr>
          <p:cNvPr id="25" name="TextBox 24">
            <a:extLst>
              <a:ext uri="{FF2B5EF4-FFF2-40B4-BE49-F238E27FC236}">
                <a16:creationId xmlns:a16="http://schemas.microsoft.com/office/drawing/2014/main" id="{F565D7B8-6FBD-DB2C-C478-805A20ADD253}"/>
              </a:ext>
            </a:extLst>
          </p:cNvPr>
          <p:cNvSpPr txBox="1"/>
          <p:nvPr/>
        </p:nvSpPr>
        <p:spPr>
          <a:xfrm>
            <a:off x="2660501" y="1730508"/>
            <a:ext cx="1224822" cy="461665"/>
          </a:xfrm>
          <a:prstGeom prst="rect">
            <a:avLst/>
          </a:prstGeom>
          <a:noFill/>
        </p:spPr>
        <p:txBody>
          <a:bodyPr wrap="none" rtlCol="0">
            <a:spAutoFit/>
          </a:bodyPr>
          <a:lstStyle/>
          <a:p>
            <a:r>
              <a:rPr lang="en-GB" sz="2400" b="1">
                <a:solidFill>
                  <a:schemeClr val="bg1"/>
                </a:solidFill>
                <a:latin typeface="Aptos Display" panose="020B0004020202020204" pitchFamily="34" charset="0"/>
              </a:rPr>
              <a:t>Climate</a:t>
            </a:r>
          </a:p>
        </p:txBody>
      </p:sp>
      <p:sp>
        <p:nvSpPr>
          <p:cNvPr id="26" name="TextBox 25">
            <a:extLst>
              <a:ext uri="{FF2B5EF4-FFF2-40B4-BE49-F238E27FC236}">
                <a16:creationId xmlns:a16="http://schemas.microsoft.com/office/drawing/2014/main" id="{B07E567E-5AF8-4C3B-B049-BF9AA7CBC2C8}"/>
              </a:ext>
            </a:extLst>
          </p:cNvPr>
          <p:cNvSpPr txBox="1"/>
          <p:nvPr/>
        </p:nvSpPr>
        <p:spPr>
          <a:xfrm>
            <a:off x="4689861" y="1730508"/>
            <a:ext cx="972126" cy="461665"/>
          </a:xfrm>
          <a:prstGeom prst="rect">
            <a:avLst/>
          </a:prstGeom>
          <a:noFill/>
        </p:spPr>
        <p:txBody>
          <a:bodyPr wrap="none" rtlCol="0">
            <a:spAutoFit/>
          </a:bodyPr>
          <a:lstStyle/>
          <a:p>
            <a:r>
              <a:rPr lang="en-GB" sz="2400" b="1">
                <a:solidFill>
                  <a:schemeClr val="bg1"/>
                </a:solidFill>
                <a:latin typeface="Aptos Display" panose="020B0004020202020204" pitchFamily="34" charset="0"/>
              </a:rPr>
              <a:t>Water</a:t>
            </a:r>
          </a:p>
        </p:txBody>
      </p:sp>
      <p:sp>
        <p:nvSpPr>
          <p:cNvPr id="27" name="TextBox 26">
            <a:extLst>
              <a:ext uri="{FF2B5EF4-FFF2-40B4-BE49-F238E27FC236}">
                <a16:creationId xmlns:a16="http://schemas.microsoft.com/office/drawing/2014/main" id="{55EA917A-F0FB-B5E0-0045-A420165552B5}"/>
              </a:ext>
            </a:extLst>
          </p:cNvPr>
          <p:cNvSpPr txBox="1"/>
          <p:nvPr/>
        </p:nvSpPr>
        <p:spPr>
          <a:xfrm>
            <a:off x="6714672" y="1737598"/>
            <a:ext cx="1771191" cy="1015663"/>
          </a:xfrm>
          <a:prstGeom prst="rect">
            <a:avLst/>
          </a:prstGeom>
          <a:noFill/>
        </p:spPr>
        <p:txBody>
          <a:bodyPr wrap="none" rtlCol="0">
            <a:spAutoFit/>
          </a:bodyPr>
          <a:lstStyle/>
          <a:p>
            <a:r>
              <a:rPr lang="en-GB" sz="2000">
                <a:solidFill>
                  <a:schemeClr val="tx1">
                    <a:lumMod val="50000"/>
                    <a:lumOff val="50000"/>
                  </a:schemeClr>
                </a:solidFill>
                <a:latin typeface="Aptos Display" panose="020B0004020202020204" pitchFamily="34" charset="0"/>
              </a:rPr>
              <a:t>Related </a:t>
            </a:r>
          </a:p>
          <a:p>
            <a:r>
              <a:rPr lang="en-GB" sz="2000" b="1">
                <a:solidFill>
                  <a:schemeClr val="tx1">
                    <a:lumMod val="50000"/>
                    <a:lumOff val="50000"/>
                  </a:schemeClr>
                </a:solidFill>
                <a:latin typeface="Aptos Display" panose="020B0004020202020204" pitchFamily="34" charset="0"/>
              </a:rPr>
              <a:t>Environmental</a:t>
            </a:r>
          </a:p>
          <a:p>
            <a:r>
              <a:rPr lang="en-GB" sz="2000">
                <a:solidFill>
                  <a:schemeClr val="tx1">
                    <a:lumMod val="50000"/>
                    <a:lumOff val="50000"/>
                  </a:schemeClr>
                </a:solidFill>
                <a:latin typeface="Aptos Display" panose="020B0004020202020204" pitchFamily="34" charset="0"/>
              </a:rPr>
              <a:t>Services</a:t>
            </a:r>
          </a:p>
        </p:txBody>
      </p:sp>
      <p:sp>
        <p:nvSpPr>
          <p:cNvPr id="30" name="TextBox 29">
            <a:extLst>
              <a:ext uri="{FF2B5EF4-FFF2-40B4-BE49-F238E27FC236}">
                <a16:creationId xmlns:a16="http://schemas.microsoft.com/office/drawing/2014/main" id="{7A99DF1B-1189-6E40-7F35-6EBDEFC817A4}"/>
              </a:ext>
            </a:extLst>
          </p:cNvPr>
          <p:cNvSpPr txBox="1"/>
          <p:nvPr/>
        </p:nvSpPr>
        <p:spPr>
          <a:xfrm>
            <a:off x="6695681" y="5663502"/>
            <a:ext cx="1976951" cy="461665"/>
          </a:xfrm>
          <a:prstGeom prst="rect">
            <a:avLst/>
          </a:prstGeom>
          <a:noFill/>
        </p:spPr>
        <p:txBody>
          <a:bodyPr wrap="none" rtlCol="0">
            <a:spAutoFit/>
          </a:bodyPr>
          <a:lstStyle/>
          <a:p>
            <a:r>
              <a:rPr lang="en-GB" sz="1200">
                <a:solidFill>
                  <a:schemeClr val="bg1"/>
                </a:solidFill>
                <a:latin typeface="Aptos Display" panose="020B0004020202020204" pitchFamily="34" charset="0"/>
              </a:rPr>
              <a:t>e.g., quality of air, water, soil; </a:t>
            </a:r>
          </a:p>
          <a:p>
            <a:r>
              <a:rPr lang="en-GB" sz="1200">
                <a:solidFill>
                  <a:schemeClr val="bg1"/>
                </a:solidFill>
                <a:latin typeface="Aptos Display" panose="020B0004020202020204" pitchFamily="34" charset="0"/>
              </a:rPr>
              <a:t>space weather</a:t>
            </a:r>
          </a:p>
        </p:txBody>
      </p:sp>
      <p:grpSp>
        <p:nvGrpSpPr>
          <p:cNvPr id="3" name="Group 2">
            <a:extLst>
              <a:ext uri="{FF2B5EF4-FFF2-40B4-BE49-F238E27FC236}">
                <a16:creationId xmlns:a16="http://schemas.microsoft.com/office/drawing/2014/main" id="{CD4838D1-FACD-2712-7C76-425EEA3F7A1B}"/>
              </a:ext>
            </a:extLst>
          </p:cNvPr>
          <p:cNvGrpSpPr/>
          <p:nvPr/>
        </p:nvGrpSpPr>
        <p:grpSpPr>
          <a:xfrm>
            <a:off x="8883682" y="904137"/>
            <a:ext cx="2527542" cy="5935040"/>
            <a:chOff x="9135611" y="904137"/>
            <a:chExt cx="2527542" cy="5935040"/>
          </a:xfrm>
        </p:grpSpPr>
        <p:sp>
          <p:nvSpPr>
            <p:cNvPr id="17" name="TextBox 16">
              <a:extLst>
                <a:ext uri="{FF2B5EF4-FFF2-40B4-BE49-F238E27FC236}">
                  <a16:creationId xmlns:a16="http://schemas.microsoft.com/office/drawing/2014/main" id="{99BC40B6-0574-0C88-DEDA-528789A247D2}"/>
                </a:ext>
              </a:extLst>
            </p:cNvPr>
            <p:cNvSpPr txBox="1"/>
            <p:nvPr/>
          </p:nvSpPr>
          <p:spPr>
            <a:xfrm>
              <a:off x="9339403" y="2231990"/>
              <a:ext cx="2323750" cy="3359061"/>
            </a:xfrm>
            <a:prstGeom prst="rect">
              <a:avLst/>
            </a:prstGeom>
            <a:noFill/>
          </p:spPr>
          <p:txBody>
            <a:bodyPr wrap="square" rtlCol="0">
              <a:spAutoFit/>
            </a:bodyPr>
            <a:lstStyle/>
            <a:p>
              <a:pPr>
                <a:lnSpc>
                  <a:spcPct val="150000"/>
                </a:lnSpc>
              </a:pPr>
              <a:r>
                <a:rPr lang="en-GB" sz="2400" i="1">
                  <a:latin typeface="Aptos Display" panose="020B0004020202020204" pitchFamily="34" charset="0"/>
                </a:rPr>
                <a:t>Atmosphere</a:t>
              </a:r>
            </a:p>
            <a:p>
              <a:pPr>
                <a:lnSpc>
                  <a:spcPct val="150000"/>
                </a:lnSpc>
              </a:pPr>
              <a:r>
                <a:rPr lang="en-GB" sz="2400" i="1">
                  <a:latin typeface="Aptos Display" panose="020B0004020202020204" pitchFamily="34" charset="0"/>
                </a:rPr>
                <a:t>Hydrology</a:t>
              </a:r>
            </a:p>
            <a:p>
              <a:pPr>
                <a:lnSpc>
                  <a:spcPct val="150000"/>
                </a:lnSpc>
              </a:pPr>
              <a:r>
                <a:rPr lang="en-GB" sz="2400" i="1">
                  <a:latin typeface="Aptos Display" panose="020B0004020202020204" pitchFamily="34" charset="0"/>
                </a:rPr>
                <a:t>Cryosphere</a:t>
              </a:r>
            </a:p>
            <a:p>
              <a:pPr>
                <a:lnSpc>
                  <a:spcPct val="150000"/>
                </a:lnSpc>
              </a:pPr>
              <a:r>
                <a:rPr lang="en-GB" sz="2400" i="1">
                  <a:latin typeface="Aptos Display" panose="020B0004020202020204" pitchFamily="34" charset="0"/>
                </a:rPr>
                <a:t>Ocean</a:t>
              </a:r>
            </a:p>
            <a:p>
              <a:pPr>
                <a:lnSpc>
                  <a:spcPct val="150000"/>
                </a:lnSpc>
              </a:pPr>
              <a:r>
                <a:rPr lang="en-GB" sz="2400" i="1">
                  <a:latin typeface="Aptos Display" panose="020B0004020202020204" pitchFamily="34" charset="0"/>
                </a:rPr>
                <a:t>Terrestrial</a:t>
              </a:r>
            </a:p>
            <a:p>
              <a:pPr>
                <a:lnSpc>
                  <a:spcPct val="150000"/>
                </a:lnSpc>
              </a:pPr>
              <a:r>
                <a:rPr lang="en-GB" sz="2400" i="1">
                  <a:latin typeface="Aptos Display" panose="020B0004020202020204" pitchFamily="34" charset="0"/>
                </a:rPr>
                <a:t>Space weather</a:t>
              </a:r>
            </a:p>
          </p:txBody>
        </p:sp>
        <p:sp>
          <p:nvSpPr>
            <p:cNvPr id="28" name="Trapezium 27">
              <a:extLst>
                <a:ext uri="{FF2B5EF4-FFF2-40B4-BE49-F238E27FC236}">
                  <a16:creationId xmlns:a16="http://schemas.microsoft.com/office/drawing/2014/main" id="{FAD37DE3-9DA1-0471-1D76-EC9FAF6B8210}"/>
                </a:ext>
              </a:extLst>
            </p:cNvPr>
            <p:cNvSpPr/>
            <p:nvPr/>
          </p:nvSpPr>
          <p:spPr>
            <a:xfrm>
              <a:off x="9135611" y="904137"/>
              <a:ext cx="2323750" cy="786551"/>
            </a:xfrm>
            <a:prstGeom prst="trapezoid">
              <a:avLst>
                <a:gd name="adj" fmla="val 5833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apezium 28">
              <a:extLst>
                <a:ext uri="{FF2B5EF4-FFF2-40B4-BE49-F238E27FC236}">
                  <a16:creationId xmlns:a16="http://schemas.microsoft.com/office/drawing/2014/main" id="{09892BB4-9E76-75CA-9F5C-BB4419EB96F7}"/>
                </a:ext>
              </a:extLst>
            </p:cNvPr>
            <p:cNvSpPr/>
            <p:nvPr/>
          </p:nvSpPr>
          <p:spPr>
            <a:xfrm rot="10800000">
              <a:off x="9135611" y="6057228"/>
              <a:ext cx="2323750" cy="781949"/>
            </a:xfrm>
            <a:prstGeom prst="trapezoid">
              <a:avLst>
                <a:gd name="adj" fmla="val 5833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48C99F0-6F79-9800-A272-B1B6B188572D}"/>
                </a:ext>
              </a:extLst>
            </p:cNvPr>
            <p:cNvSpPr txBox="1"/>
            <p:nvPr/>
          </p:nvSpPr>
          <p:spPr>
            <a:xfrm>
              <a:off x="9622461" y="1321357"/>
              <a:ext cx="1350050" cy="369332"/>
            </a:xfrm>
            <a:prstGeom prst="rect">
              <a:avLst/>
            </a:prstGeom>
            <a:noFill/>
          </p:spPr>
          <p:txBody>
            <a:bodyPr wrap="none" rtlCol="0">
              <a:spAutoFit/>
            </a:bodyPr>
            <a:lstStyle/>
            <a:p>
              <a:r>
                <a:rPr lang="en-GB" dirty="0">
                  <a:solidFill>
                    <a:schemeClr val="bg1"/>
                  </a:solidFill>
                </a:rPr>
                <a:t>space-based</a:t>
              </a:r>
            </a:p>
          </p:txBody>
        </p:sp>
        <p:sp>
          <p:nvSpPr>
            <p:cNvPr id="32" name="TextBox 31">
              <a:extLst>
                <a:ext uri="{FF2B5EF4-FFF2-40B4-BE49-F238E27FC236}">
                  <a16:creationId xmlns:a16="http://schemas.microsoft.com/office/drawing/2014/main" id="{4BE1D85B-668F-CFE4-2857-54259E883737}"/>
                </a:ext>
              </a:extLst>
            </p:cNvPr>
            <p:cNvSpPr txBox="1"/>
            <p:nvPr/>
          </p:nvSpPr>
          <p:spPr>
            <a:xfrm>
              <a:off x="9585614" y="6114176"/>
              <a:ext cx="1496243" cy="369332"/>
            </a:xfrm>
            <a:prstGeom prst="rect">
              <a:avLst/>
            </a:prstGeom>
            <a:noFill/>
          </p:spPr>
          <p:txBody>
            <a:bodyPr wrap="none" rtlCol="0">
              <a:spAutoFit/>
            </a:bodyPr>
            <a:lstStyle/>
            <a:p>
              <a:r>
                <a:rPr lang="en-GB" dirty="0">
                  <a:solidFill>
                    <a:schemeClr val="bg1"/>
                  </a:solidFill>
                </a:rPr>
                <a:t>surface-based</a:t>
              </a:r>
            </a:p>
          </p:txBody>
        </p:sp>
      </p:grpSp>
      <p:sp>
        <p:nvSpPr>
          <p:cNvPr id="6" name="Slide Number Placeholder 5">
            <a:extLst>
              <a:ext uri="{FF2B5EF4-FFF2-40B4-BE49-F238E27FC236}">
                <a16:creationId xmlns:a16="http://schemas.microsoft.com/office/drawing/2014/main" id="{650AD0CF-CC0E-FDB7-173C-A920B43C81E0}"/>
              </a:ext>
            </a:extLst>
          </p:cNvPr>
          <p:cNvSpPr>
            <a:spLocks noGrp="1"/>
          </p:cNvSpPr>
          <p:nvPr>
            <p:ph type="sldNum" sz="quarter" idx="12"/>
          </p:nvPr>
        </p:nvSpPr>
        <p:spPr>
          <a:xfrm>
            <a:off x="8358671" y="6356350"/>
            <a:ext cx="2743200" cy="365125"/>
          </a:xfrm>
        </p:spPr>
        <p:txBody>
          <a:bodyPr/>
          <a:lstStyle/>
          <a:p>
            <a:fld id="{0071B117-5D75-FF4D-911A-5C226444051F}" type="slidenum">
              <a:rPr lang="en-US" smtClean="0"/>
              <a:t>9</a:t>
            </a:fld>
            <a:endParaRPr lang="en-US"/>
          </a:p>
        </p:txBody>
      </p:sp>
      <p:sp>
        <p:nvSpPr>
          <p:cNvPr id="5" name="Arrow: Left-Right 4">
            <a:extLst>
              <a:ext uri="{FF2B5EF4-FFF2-40B4-BE49-F238E27FC236}">
                <a16:creationId xmlns:a16="http://schemas.microsoft.com/office/drawing/2014/main" id="{30886425-B18B-7A91-5933-0130D8A5E666}"/>
              </a:ext>
            </a:extLst>
          </p:cNvPr>
          <p:cNvSpPr/>
          <p:nvPr/>
        </p:nvSpPr>
        <p:spPr>
          <a:xfrm>
            <a:off x="478763" y="1077702"/>
            <a:ext cx="8299394" cy="54219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Application areas, including their users</a:t>
            </a:r>
            <a:endParaRPr lang="en-CH" sz="2800" dirty="0">
              <a:latin typeface="Arial" panose="020B0604020202020204" pitchFamily="34" charset="0"/>
              <a:cs typeface="Arial" panose="020B0604020202020204" pitchFamily="34" charset="0"/>
            </a:endParaRPr>
          </a:p>
        </p:txBody>
      </p:sp>
      <p:sp>
        <p:nvSpPr>
          <p:cNvPr id="7" name="Arrow: Left-Right 6">
            <a:extLst>
              <a:ext uri="{FF2B5EF4-FFF2-40B4-BE49-F238E27FC236}">
                <a16:creationId xmlns:a16="http://schemas.microsoft.com/office/drawing/2014/main" id="{9786B6AB-37C1-C888-8D88-96B1FC8EF617}"/>
              </a:ext>
            </a:extLst>
          </p:cNvPr>
          <p:cNvSpPr/>
          <p:nvPr/>
        </p:nvSpPr>
        <p:spPr>
          <a:xfrm rot="16200000">
            <a:off x="9763170" y="3723235"/>
            <a:ext cx="4125792" cy="54219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Earth system domains</a:t>
            </a:r>
            <a:endParaRPr lang="en-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841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Albert Fischer</DisplayName>
        <AccountId>241945</AccountId>
        <AccountType/>
      </UserInfo>
      <UserInfo>
        <DisplayName>Krunoslav PREMEC</DisplayName>
        <AccountId>55652</AccountId>
        <AccountType/>
      </UserInfo>
    </SharedWithUsers>
  </documentManagement>
</p:properties>
</file>

<file path=customXml/itemProps1.xml><?xml version="1.0" encoding="utf-8"?>
<ds:datastoreItem xmlns:ds="http://schemas.openxmlformats.org/officeDocument/2006/customXml" ds:itemID="{55174C0C-0644-4CE8-8916-3783185AE9AD}"/>
</file>

<file path=customXml/itemProps2.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3.xml><?xml version="1.0" encoding="utf-8"?>
<ds:datastoreItem xmlns:ds="http://schemas.openxmlformats.org/officeDocument/2006/customXml" ds:itemID="{64BA3B44-D623-4C2A-AA23-C7D80C044A73}">
  <ds:schemaRefs>
    <ds:schemaRef ds:uri="http://schemas.microsoft.com/sharepoint/v3"/>
    <ds:schemaRef ds:uri="http://purl.org/dc/elements/1.1/"/>
    <ds:schemaRef ds:uri="http://purl.org/dc/dcmitype/"/>
    <ds:schemaRef ds:uri="http://purl.org/dc/terms/"/>
    <ds:schemaRef ds:uri="3c76eea2-c21a-46e1-8f98-cfc2ba460d51"/>
    <ds:schemaRef ds:uri="http://www.w3.org/XML/1998/namespace"/>
    <ds:schemaRef ds:uri="96d886eb-95f6-47f3-bdfb-70dab5061c60"/>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7408</TotalTime>
  <Words>2101</Words>
  <Application>Microsoft Office PowerPoint</Application>
  <PresentationFormat>Widescreen</PresentationFormat>
  <Paragraphs>220</Paragraphs>
  <Slides>19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Aptos Display</vt:lpstr>
      <vt:lpstr>Arial</vt:lpstr>
      <vt:lpstr>Calibri</vt:lpstr>
      <vt:lpstr>Calibri Light</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Alignment of WMO Convention purposes, long-term goals, bodies, major programmes  and Secretariat structures</vt:lpstr>
      <vt:lpstr>PowerPoint Presentation</vt:lpstr>
      <vt:lpstr>Scope of the expanded WWW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Jitsuko Hasegawa</cp:lastModifiedBy>
  <cp:revision>39</cp:revision>
  <dcterms:created xsi:type="dcterms:W3CDTF">2024-01-11T14:19:20Z</dcterms:created>
  <dcterms:modified xsi:type="dcterms:W3CDTF">2024-04-15T06:06:53Z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